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68" r:id="rId3"/>
    <p:sldId id="259" r:id="rId4"/>
    <p:sldId id="272" r:id="rId5"/>
    <p:sldId id="260" r:id="rId6"/>
    <p:sldId id="273" r:id="rId7"/>
    <p:sldId id="261" r:id="rId8"/>
    <p:sldId id="263" r:id="rId9"/>
    <p:sldId id="262" r:id="rId10"/>
    <p:sldId id="264" r:id="rId11"/>
    <p:sldId id="265" r:id="rId12"/>
    <p:sldId id="267" r:id="rId13"/>
    <p:sldId id="274" r:id="rId14"/>
    <p:sldId id="283" r:id="rId15"/>
    <p:sldId id="284" r:id="rId16"/>
    <p:sldId id="275" r:id="rId17"/>
    <p:sldId id="279" r:id="rId18"/>
    <p:sldId id="280" r:id="rId19"/>
    <p:sldId id="282" r:id="rId20"/>
    <p:sldId id="276" r:id="rId21"/>
    <p:sldId id="277" r:id="rId22"/>
    <p:sldId id="278" r:id="rId23"/>
    <p:sldId id="28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546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8C5A31-E889-4256-BC9F-C5A1DB17EF2C}" type="datetimeFigureOut">
              <a:rPr lang="en-US" smtClean="0"/>
              <a:pPr/>
              <a:t>4/17/2013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DFD6BC-0724-4FCF-817A-9B4D8891DF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351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FD6BC-0724-4FCF-817A-9B4D8891DF4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 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FD6BC-0724-4FCF-817A-9B4D8891DF43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H20  O2  N2 CO  CO2    </a:t>
            </a:r>
            <a:r>
              <a:rPr lang="en-US" dirty="0" err="1" smtClean="0"/>
              <a:t>Pb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FD6BC-0724-4FCF-817A-9B4D8891DF43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H20  O2  N2 CO  CO2    </a:t>
            </a:r>
            <a:r>
              <a:rPr lang="en-US" dirty="0" err="1" smtClean="0"/>
              <a:t>Pb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FD6BC-0724-4FCF-817A-9B4D8891DF43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2894EF-469B-45E4-B57E-1ADE2C6F4E93}" type="slidenum">
              <a:rPr lang="en-US"/>
              <a:pPr/>
              <a:t>8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AlCl3,</a:t>
            </a:r>
            <a:r>
              <a:rPr lang="en-US" baseline="0" dirty="0" smtClean="0"/>
              <a:t> CuNO3, CuSO4, PbBr2, CdCO3, Na2O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FD6BC-0724-4FCF-817A-9B4D8891DF43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HH 1S B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FD6BC-0724-4FCF-817A-9B4D8891DF43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FD6BC-0724-4FCF-817A-9B4D8891DF43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</a:t>
            </a:r>
            <a:r>
              <a:rPr lang="en-US" baseline="0" dirty="0" smtClean="0"/>
              <a:t> orbital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FD6BC-0724-4FCF-817A-9B4D8891DF43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FD6BC-0724-4FCF-817A-9B4D8891DF43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FD6BC-0724-4FCF-817A-9B4D8891DF43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4/17/2013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p\Desktop\images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24000"/>
            <a:ext cx="9144000" cy="5334000"/>
          </a:xfrm>
          <a:prstGeom prst="rect">
            <a:avLst/>
          </a:prstGeom>
          <a:noFill/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1524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9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স্বাগতম</a:t>
            </a:r>
            <a:endParaRPr kumimoji="0" lang="en-US" sz="96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924800" y="304800"/>
            <a:ext cx="914400" cy="804672"/>
            <a:chOff x="7391400" y="533400"/>
            <a:chExt cx="914400" cy="804672"/>
          </a:xfrm>
        </p:grpSpPr>
        <p:sp>
          <p:nvSpPr>
            <p:cNvPr id="6" name="Flowchart: Punched Tape 5"/>
            <p:cNvSpPr/>
            <p:nvPr/>
          </p:nvSpPr>
          <p:spPr>
            <a:xfrm>
              <a:off x="7391400" y="533400"/>
              <a:ext cx="914400" cy="804672"/>
            </a:xfrm>
            <a:prstGeom prst="flowChartPunchedTap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7772400" y="685800"/>
              <a:ext cx="228600" cy="457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/>
          <a:p>
            <a:pPr algn="ctr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আয়নিক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বন্ধন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pPr>
              <a:buNone/>
            </a:pP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ধাতু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ইলেক্ট্রন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অপসারন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অধাতু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পরমানুতে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গ্রহন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হবে,উৎপন্ন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ক্যাটায়ন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এন্যায়ন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তড়ি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ৎ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চুম্বকিয়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আকর্ষনে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একত্রিত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আয়নিক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যৌগ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তৈরী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066801" y="3505201"/>
            <a:ext cx="2139873" cy="692826"/>
            <a:chOff x="1066800" y="3505200"/>
            <a:chExt cx="2143550" cy="646331"/>
          </a:xfrm>
        </p:grpSpPr>
        <p:sp>
          <p:nvSpPr>
            <p:cNvPr id="6" name="Rectangle 5"/>
            <p:cNvSpPr/>
            <p:nvPr/>
          </p:nvSpPr>
          <p:spPr>
            <a:xfrm>
              <a:off x="1066800" y="3505200"/>
              <a:ext cx="744366" cy="60295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dirty="0" smtClean="0">
                  <a:solidFill>
                    <a:srgbClr val="FF0000"/>
                  </a:solidFill>
                </a:rPr>
                <a:t>Na</a:t>
              </a:r>
              <a:endParaRPr lang="en-US" sz="3600" dirty="0">
                <a:solidFill>
                  <a:srgbClr val="FF0000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906439" y="3505200"/>
              <a:ext cx="41389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dirty="0" smtClean="0"/>
                <a:t>+</a:t>
              </a:r>
              <a:endParaRPr lang="en-US" sz="36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593418" y="3505200"/>
              <a:ext cx="616932" cy="60295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dirty="0" err="1" smtClean="0">
                  <a:solidFill>
                    <a:srgbClr val="00B050"/>
                  </a:solidFill>
                </a:rPr>
                <a:t>Cl</a:t>
              </a:r>
              <a:endParaRPr lang="en-US" sz="3600" dirty="0">
                <a:solidFill>
                  <a:srgbClr val="00B050"/>
                </a:solidFill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1524000" y="327660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05200" y="3456710"/>
            <a:ext cx="26244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Symbol" pitchFamily="18" charset="2"/>
                <a:sym typeface="Symbol" pitchFamily="18" charset="2"/>
              </a:rPr>
              <a:t></a:t>
            </a:r>
            <a:r>
              <a:rPr lang="en-US" sz="3200" dirty="0" smtClean="0"/>
              <a:t>  </a:t>
            </a:r>
            <a:r>
              <a:rPr lang="en-US" sz="3200" dirty="0" smtClean="0">
                <a:solidFill>
                  <a:srgbClr val="FF0000"/>
                </a:solidFill>
              </a:rPr>
              <a:t>Na</a:t>
            </a:r>
            <a:r>
              <a:rPr lang="en-US" sz="4000" baseline="30000" dirty="0" smtClean="0">
                <a:solidFill>
                  <a:srgbClr val="FF0000"/>
                </a:solidFill>
              </a:rPr>
              <a:t>+</a:t>
            </a:r>
            <a:r>
              <a:rPr lang="en-US" sz="3200" dirty="0" smtClean="0"/>
              <a:t>  +  </a:t>
            </a:r>
            <a:r>
              <a:rPr lang="en-US" sz="3200" dirty="0" err="1" smtClean="0">
                <a:solidFill>
                  <a:srgbClr val="00B050"/>
                </a:solidFill>
              </a:rPr>
              <a:t>Cl</a:t>
            </a:r>
            <a:r>
              <a:rPr lang="en-US" sz="4000" baseline="30000" dirty="0" smtClean="0">
                <a:solidFill>
                  <a:srgbClr val="00B050"/>
                </a:solidFill>
              </a:rPr>
              <a:t>-</a:t>
            </a:r>
            <a:endParaRPr lang="en-US" sz="4000" dirty="0">
              <a:solidFill>
                <a:srgbClr val="00B05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96000" y="3620537"/>
            <a:ext cx="2143536" cy="418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60000"/>
              </a:lnSpc>
              <a:buFontTx/>
              <a:buNone/>
            </a:pPr>
            <a:r>
              <a:rPr lang="en-US" sz="3200" dirty="0" smtClean="0">
                <a:latin typeface="Symbol" pitchFamily="18" charset="2"/>
                <a:sym typeface="Symbol" pitchFamily="18" charset="2"/>
              </a:rPr>
              <a:t></a:t>
            </a:r>
            <a:r>
              <a:rPr lang="en-US" sz="3200" dirty="0" smtClean="0">
                <a:sym typeface="Symbol" pitchFamily="18" charset="2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sym typeface="Symbol" pitchFamily="18" charset="2"/>
              </a:rPr>
              <a:t>Na</a:t>
            </a:r>
            <a:r>
              <a:rPr lang="en-US" sz="3200" dirty="0" err="1" smtClean="0">
                <a:solidFill>
                  <a:srgbClr val="00B050"/>
                </a:solidFill>
                <a:sym typeface="Symbol" pitchFamily="18" charset="2"/>
              </a:rPr>
              <a:t>Cl</a:t>
            </a:r>
            <a:r>
              <a:rPr lang="en-US" sz="3200" dirty="0" smtClean="0">
                <a:sym typeface="Symbol" pitchFamily="18" charset="2"/>
              </a:rPr>
              <a:t> (s)</a:t>
            </a:r>
          </a:p>
        </p:txBody>
      </p:sp>
      <p:pic>
        <p:nvPicPr>
          <p:cNvPr id="12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95975" y="4191000"/>
            <a:ext cx="2867025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533400" y="4495800"/>
            <a:ext cx="4953000" cy="730073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med" len="lg"/>
          </a:ln>
          <a:effectLst/>
        </p:spPr>
        <p:txBody>
          <a:bodyPr wrap="square" lIns="93600" tIns="46800" rIns="93600" bIns="46800" anchor="ctr">
            <a:spAutoFit/>
          </a:bodyPr>
          <a:lstStyle/>
          <a:p>
            <a:pPr>
              <a:lnSpc>
                <a:spcPct val="70000"/>
              </a:lnSpc>
            </a:pP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প্রধানত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ধাতু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গ্রুপ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I A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II A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এব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;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B   </a:t>
            </a:r>
          </a:p>
          <a:p>
            <a:pPr>
              <a:lnSpc>
                <a:spcPct val="70000"/>
              </a:lnSpc>
            </a:pP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উপগ্রুপ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)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এব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;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অধাতু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esp</a:t>
            </a:r>
            <a:r>
              <a:rPr lang="en-US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O </a:t>
            </a:r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and  halogens)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772696" y="32882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983443" y="3733800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976518" y="3534696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2443118" y="35930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590800" y="38978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438400" y="3733800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747918" y="38978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1000" y="5543490"/>
            <a:ext cx="5410200" cy="40011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000" b="1" dirty="0" smtClean="0"/>
              <a:t>AlCl</a:t>
            </a:r>
            <a:r>
              <a:rPr lang="en-US" sz="2000" b="1" baseline="-25000" dirty="0" smtClean="0"/>
              <a:t>3</a:t>
            </a:r>
            <a:r>
              <a:rPr lang="en-US" sz="2000" b="1" dirty="0" smtClean="0"/>
              <a:t>, Cu(NO</a:t>
            </a:r>
            <a:r>
              <a:rPr lang="en-US" sz="2000" b="1" baseline="-25000" dirty="0" smtClean="0"/>
              <a:t>3</a:t>
            </a:r>
            <a:r>
              <a:rPr lang="en-US" sz="2000" b="1" dirty="0" smtClean="0"/>
              <a:t>)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, CuSO</a:t>
            </a:r>
            <a:r>
              <a:rPr lang="en-US" sz="2000" b="1" baseline="-25000" dirty="0" smtClean="0"/>
              <a:t>4</a:t>
            </a:r>
            <a:r>
              <a:rPr lang="en-US" sz="2000" b="1" dirty="0" smtClean="0"/>
              <a:t>, PbBr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, CdCO</a:t>
            </a:r>
            <a:r>
              <a:rPr lang="en-US" sz="2000" b="1" baseline="-25000" dirty="0" smtClean="0"/>
              <a:t>3</a:t>
            </a:r>
            <a:r>
              <a:rPr lang="en-US" sz="2000" b="1" dirty="0" smtClean="0"/>
              <a:t>, Na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O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51 -0.03356 C 0.05208 -0.02083 0.1 -0.00648 0.11944 -0.00023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00" y="1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4" grpId="0" autoUpdateAnimBg="0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19912"/>
          </a:xfrm>
        </p:spPr>
        <p:txBody>
          <a:bodyPr/>
          <a:lstStyle/>
          <a:p>
            <a:pPr algn="ctr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সমযোজী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বন্ধন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657600"/>
          </a:xfrm>
        </p:spPr>
        <p:txBody>
          <a:bodyPr/>
          <a:lstStyle/>
          <a:p>
            <a:pPr>
              <a:buNone/>
            </a:pPr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অধাতব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পরমানুর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যোজনী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ইলেক্ট্রনের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শেয়ার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বন্ধন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সমযোজী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বন্ধন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বলা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H</a:t>
            </a:r>
            <a:r>
              <a:rPr lang="en-US" dirty="0" smtClean="0"/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57200" y="2971800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219200" y="3200400"/>
            <a:ext cx="228600" cy="381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286000" y="3348335"/>
            <a:ext cx="34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/>
              <a:t>H</a:t>
            </a:r>
            <a:endParaRPr lang="en-US" sz="2000" b="1" dirty="0"/>
          </a:p>
        </p:txBody>
      </p:sp>
      <p:sp>
        <p:nvSpPr>
          <p:cNvPr id="14" name="Oval 13"/>
          <p:cNvSpPr/>
          <p:nvPr/>
        </p:nvSpPr>
        <p:spPr>
          <a:xfrm>
            <a:off x="2118852" y="2971800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895600" y="3429000"/>
            <a:ext cx="152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34282" y="4114800"/>
            <a:ext cx="6543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1S</a:t>
            </a:r>
            <a:r>
              <a:rPr lang="en-US" sz="2800" baseline="30000" dirty="0" smtClean="0"/>
              <a:t>1</a:t>
            </a:r>
            <a:endParaRPr lang="en-US" sz="2800" baseline="30000" dirty="0"/>
          </a:p>
        </p:txBody>
      </p:sp>
      <p:sp>
        <p:nvSpPr>
          <p:cNvPr id="25" name="Rectangle 24"/>
          <p:cNvSpPr/>
          <p:nvPr/>
        </p:nvSpPr>
        <p:spPr>
          <a:xfrm>
            <a:off x="2165054" y="4114800"/>
            <a:ext cx="6543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1S</a:t>
            </a:r>
            <a:r>
              <a:rPr lang="en-US" sz="2800" baseline="30000" dirty="0" smtClean="0"/>
              <a:t>1</a:t>
            </a:r>
            <a:endParaRPr lang="en-US" sz="2800" baseline="30000" dirty="0"/>
          </a:p>
        </p:txBody>
      </p:sp>
      <p:grpSp>
        <p:nvGrpSpPr>
          <p:cNvPr id="29" name="Group 28"/>
          <p:cNvGrpSpPr/>
          <p:nvPr/>
        </p:nvGrpSpPr>
        <p:grpSpPr>
          <a:xfrm>
            <a:off x="3429000" y="3200400"/>
            <a:ext cx="2895600" cy="1513820"/>
            <a:chOff x="3429000" y="3200400"/>
            <a:chExt cx="2895600" cy="1513820"/>
          </a:xfrm>
        </p:grpSpPr>
        <p:sp>
          <p:nvSpPr>
            <p:cNvPr id="22" name="Oval 21"/>
            <p:cNvSpPr/>
            <p:nvPr/>
          </p:nvSpPr>
          <p:spPr>
            <a:xfrm>
              <a:off x="5439696" y="3429000"/>
              <a:ext cx="152400" cy="2286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Narrow" pitchFamily="34" charset="0"/>
                <a:cs typeface="NikoshBAN" pitchFamily="2" charset="0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5456904" y="3657600"/>
              <a:ext cx="152400" cy="228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 Narrow" pitchFamily="34" charset="0"/>
                <a:cs typeface="NikoshBAN" pitchFamily="2" charset="0"/>
              </a:endParaRPr>
            </a:p>
          </p:txBody>
        </p:sp>
        <p:sp>
          <p:nvSpPr>
            <p:cNvPr id="16" name="Right Arrow 15"/>
            <p:cNvSpPr/>
            <p:nvPr/>
          </p:nvSpPr>
          <p:spPr>
            <a:xfrm>
              <a:off x="3429000" y="3407428"/>
              <a:ext cx="978408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 Narrow" pitchFamily="34" charset="0"/>
                <a:cs typeface="NikoshBAN" pitchFamily="2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931328" y="3456036"/>
              <a:ext cx="36740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Arial Narrow" pitchFamily="34" charset="0"/>
                  <a:cs typeface="NikoshBAN" pitchFamily="2" charset="0"/>
                </a:rPr>
                <a:t>H</a:t>
              </a:r>
              <a:endParaRPr lang="en-US" sz="2400" b="1" dirty="0">
                <a:latin typeface="Arial Narrow" pitchFamily="34" charset="0"/>
                <a:cs typeface="NikoshBAN" pitchFamily="2" charset="0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4724400" y="3200400"/>
              <a:ext cx="914400" cy="914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 Narrow" pitchFamily="34" charset="0"/>
                <a:cs typeface="NikoshBAN" pitchFamily="2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668296" y="3441743"/>
              <a:ext cx="36740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Arial Narrow" pitchFamily="34" charset="0"/>
                  <a:cs typeface="NikoshBAN" pitchFamily="2" charset="0"/>
                </a:rPr>
                <a:t>H</a:t>
              </a:r>
              <a:endParaRPr lang="en-US" sz="2400" b="1" dirty="0">
                <a:latin typeface="Arial Narrow" pitchFamily="34" charset="0"/>
                <a:cs typeface="NikoshBAN" pitchFamily="2" charset="0"/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5410200" y="3200400"/>
              <a:ext cx="914400" cy="914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 Narrow" pitchFamily="34" charset="0"/>
                <a:cs typeface="NikoshBAN" pitchFamily="2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517854" y="4191000"/>
              <a:ext cx="67839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latin typeface="Arial Narrow" pitchFamily="34" charset="0"/>
                  <a:cs typeface="NikoshBAN" pitchFamily="2" charset="0"/>
                </a:rPr>
                <a:t>1S</a:t>
              </a:r>
              <a:r>
                <a:rPr lang="en-US" sz="2800" baseline="30000" dirty="0" smtClean="0">
                  <a:latin typeface="Arial Narrow" pitchFamily="34" charset="0"/>
                  <a:cs typeface="NikoshBAN" pitchFamily="2" charset="0"/>
                </a:rPr>
                <a:t>1</a:t>
              </a:r>
              <a:endParaRPr lang="en-US" sz="2800" baseline="30000" dirty="0">
                <a:latin typeface="Arial Narrow" pitchFamily="34" charset="0"/>
                <a:cs typeface="NikoshBAN" pitchFamily="2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832054" y="4191000"/>
              <a:ext cx="67839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latin typeface="Arial Narrow" pitchFamily="34" charset="0"/>
                  <a:cs typeface="NikoshBAN" pitchFamily="2" charset="0"/>
                </a:rPr>
                <a:t>1S</a:t>
              </a:r>
              <a:r>
                <a:rPr lang="en-US" sz="2800" baseline="30000" dirty="0" smtClean="0">
                  <a:latin typeface="Arial Narrow" pitchFamily="34" charset="0"/>
                  <a:cs typeface="NikoshBAN" pitchFamily="2" charset="0"/>
                </a:rPr>
                <a:t>1</a:t>
              </a:r>
              <a:endParaRPr lang="en-US" sz="2800" baseline="30000" dirty="0">
                <a:latin typeface="Arial Narrow" pitchFamily="34" charset="0"/>
                <a:cs typeface="NikoshBAN" pitchFamily="2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477000" y="3352800"/>
            <a:ext cx="1770095" cy="646331"/>
            <a:chOff x="6477000" y="3352800"/>
            <a:chExt cx="1770095" cy="646331"/>
          </a:xfrm>
        </p:grpSpPr>
        <p:sp>
          <p:nvSpPr>
            <p:cNvPr id="30" name="Right Arrow 29"/>
            <p:cNvSpPr/>
            <p:nvPr/>
          </p:nvSpPr>
          <p:spPr>
            <a:xfrm>
              <a:off x="6477000" y="3429000"/>
              <a:ext cx="978408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620000" y="3352800"/>
              <a:ext cx="627095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dirty="0" smtClean="0"/>
                <a:t>H</a:t>
              </a:r>
              <a:r>
                <a:rPr lang="en-US" sz="3600" baseline="-25000" dirty="0" smtClean="0"/>
                <a:t>2</a:t>
              </a:r>
              <a:endParaRPr lang="en-US" sz="3600" baseline="-25000" dirty="0"/>
            </a:p>
          </p:txBody>
        </p:sp>
      </p:grpSp>
      <p:grpSp>
        <p:nvGrpSpPr>
          <p:cNvPr id="47" name="Group 32"/>
          <p:cNvGrpSpPr>
            <a:grpSpLocks/>
          </p:cNvGrpSpPr>
          <p:nvPr/>
        </p:nvGrpSpPr>
        <p:grpSpPr bwMode="auto">
          <a:xfrm>
            <a:off x="1752600" y="5592763"/>
            <a:ext cx="2057400" cy="884237"/>
            <a:chOff x="3312" y="3504"/>
            <a:chExt cx="1296" cy="557"/>
          </a:xfrm>
        </p:grpSpPr>
        <p:sp>
          <p:nvSpPr>
            <p:cNvPr id="48" name="Text Box 10"/>
            <p:cNvSpPr txBox="1">
              <a:spLocks noChangeArrowheads="1"/>
            </p:cNvSpPr>
            <p:nvPr/>
          </p:nvSpPr>
          <p:spPr bwMode="auto">
            <a:xfrm>
              <a:off x="3312" y="3504"/>
              <a:ext cx="1296" cy="557"/>
            </a:xfrm>
            <a:prstGeom prst="rect">
              <a:avLst/>
            </a:prstGeom>
            <a:solidFill>
              <a:srgbClr val="99CCFF"/>
            </a:solidFill>
            <a:ln w="28575">
              <a:noFill/>
              <a:miter lim="800000"/>
              <a:headEnd type="none" w="sm" len="sm"/>
              <a:tailEnd type="none" w="med" len="lg"/>
            </a:ln>
            <a:effectLst/>
          </p:spPr>
          <p:txBody>
            <a:bodyPr lIns="93600" tIns="46800" rIns="93600" bIns="46800" anchor="ctr"/>
            <a:lstStyle/>
            <a:p>
              <a:r>
                <a:rPr lang="en-US" sz="4000" dirty="0"/>
                <a:t> Br </a:t>
              </a:r>
              <a:r>
                <a:rPr lang="en-US" sz="4000" dirty="0" smtClean="0"/>
                <a:t>   </a:t>
              </a:r>
              <a:r>
                <a:rPr lang="en-US" sz="4000" dirty="0" err="1" smtClean="0"/>
                <a:t>Br</a:t>
              </a:r>
              <a:endParaRPr lang="en-US" sz="4000" dirty="0"/>
            </a:p>
          </p:txBody>
        </p:sp>
        <p:grpSp>
          <p:nvGrpSpPr>
            <p:cNvPr id="49" name="Group 19"/>
            <p:cNvGrpSpPr>
              <a:grpSpLocks/>
            </p:cNvGrpSpPr>
            <p:nvPr/>
          </p:nvGrpSpPr>
          <p:grpSpPr bwMode="auto">
            <a:xfrm>
              <a:off x="4464" y="3648"/>
              <a:ext cx="96" cy="240"/>
              <a:chOff x="1392" y="3696"/>
              <a:chExt cx="96" cy="240"/>
            </a:xfrm>
          </p:grpSpPr>
          <p:sp>
            <p:nvSpPr>
              <p:cNvPr id="68" name="Oval 11"/>
              <p:cNvSpPr>
                <a:spLocks noChangeArrowheads="1"/>
              </p:cNvSpPr>
              <p:nvPr/>
            </p:nvSpPr>
            <p:spPr bwMode="auto">
              <a:xfrm>
                <a:off x="1392" y="369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lIns="93600" tIns="46800" rIns="93600" bIns="46800" anchor="ctr"/>
              <a:lstStyle/>
              <a:p>
                <a:endParaRPr lang="en-US"/>
              </a:p>
            </p:txBody>
          </p:sp>
          <p:sp>
            <p:nvSpPr>
              <p:cNvPr id="69" name="Oval 12"/>
              <p:cNvSpPr>
                <a:spLocks noChangeArrowheads="1"/>
              </p:cNvSpPr>
              <p:nvPr/>
            </p:nvSpPr>
            <p:spPr bwMode="auto">
              <a:xfrm>
                <a:off x="1392" y="3840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lIns="93600" tIns="46800" rIns="93600" bIns="46800" anchor="ctr"/>
              <a:lstStyle/>
              <a:p>
                <a:endParaRPr lang="en-US"/>
              </a:p>
            </p:txBody>
          </p:sp>
        </p:grpSp>
        <p:grpSp>
          <p:nvGrpSpPr>
            <p:cNvPr id="50" name="Group 15"/>
            <p:cNvGrpSpPr>
              <a:grpSpLocks/>
            </p:cNvGrpSpPr>
            <p:nvPr/>
          </p:nvGrpSpPr>
          <p:grpSpPr bwMode="auto">
            <a:xfrm>
              <a:off x="3984" y="3936"/>
              <a:ext cx="240" cy="96"/>
              <a:chOff x="1632" y="3696"/>
              <a:chExt cx="240" cy="96"/>
            </a:xfrm>
          </p:grpSpPr>
          <p:sp>
            <p:nvSpPr>
              <p:cNvPr id="66" name="Oval 13"/>
              <p:cNvSpPr>
                <a:spLocks noChangeArrowheads="1"/>
              </p:cNvSpPr>
              <p:nvPr/>
            </p:nvSpPr>
            <p:spPr bwMode="auto">
              <a:xfrm>
                <a:off x="1776" y="369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lIns="93600" tIns="46800" rIns="93600" bIns="46800" anchor="ctr"/>
              <a:lstStyle/>
              <a:p>
                <a:endParaRPr lang="en-US"/>
              </a:p>
            </p:txBody>
          </p:sp>
          <p:sp>
            <p:nvSpPr>
              <p:cNvPr id="67" name="Oval 14"/>
              <p:cNvSpPr>
                <a:spLocks noChangeArrowheads="1"/>
              </p:cNvSpPr>
              <p:nvPr/>
            </p:nvSpPr>
            <p:spPr bwMode="auto">
              <a:xfrm>
                <a:off x="1632" y="369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lIns="93600" tIns="46800" rIns="93600" bIns="46800" anchor="ctr"/>
              <a:lstStyle/>
              <a:p>
                <a:endParaRPr lang="en-US"/>
              </a:p>
            </p:txBody>
          </p:sp>
        </p:grpSp>
        <p:grpSp>
          <p:nvGrpSpPr>
            <p:cNvPr id="51" name="Group 16"/>
            <p:cNvGrpSpPr>
              <a:grpSpLocks/>
            </p:cNvGrpSpPr>
            <p:nvPr/>
          </p:nvGrpSpPr>
          <p:grpSpPr bwMode="auto">
            <a:xfrm>
              <a:off x="4032" y="3504"/>
              <a:ext cx="240" cy="96"/>
              <a:chOff x="1632" y="3696"/>
              <a:chExt cx="240" cy="96"/>
            </a:xfrm>
          </p:grpSpPr>
          <p:sp>
            <p:nvSpPr>
              <p:cNvPr id="64" name="Oval 17"/>
              <p:cNvSpPr>
                <a:spLocks noChangeArrowheads="1"/>
              </p:cNvSpPr>
              <p:nvPr/>
            </p:nvSpPr>
            <p:spPr bwMode="auto">
              <a:xfrm>
                <a:off x="1776" y="369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lIns="93600" tIns="46800" rIns="93600" bIns="46800" anchor="ctr"/>
              <a:lstStyle/>
              <a:p>
                <a:endParaRPr lang="en-US"/>
              </a:p>
            </p:txBody>
          </p:sp>
          <p:sp>
            <p:nvSpPr>
              <p:cNvPr id="65" name="Oval 18"/>
              <p:cNvSpPr>
                <a:spLocks noChangeArrowheads="1"/>
              </p:cNvSpPr>
              <p:nvPr/>
            </p:nvSpPr>
            <p:spPr bwMode="auto">
              <a:xfrm>
                <a:off x="1632" y="369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lIns="93600" tIns="46800" rIns="93600" bIns="46800" anchor="ctr"/>
              <a:lstStyle/>
              <a:p>
                <a:endParaRPr lang="en-US"/>
              </a:p>
            </p:txBody>
          </p:sp>
        </p:grpSp>
        <p:grpSp>
          <p:nvGrpSpPr>
            <p:cNvPr id="52" name="Group 20"/>
            <p:cNvGrpSpPr>
              <a:grpSpLocks/>
            </p:cNvGrpSpPr>
            <p:nvPr/>
          </p:nvGrpSpPr>
          <p:grpSpPr bwMode="auto">
            <a:xfrm>
              <a:off x="3888" y="3648"/>
              <a:ext cx="96" cy="240"/>
              <a:chOff x="1392" y="3696"/>
              <a:chExt cx="96" cy="240"/>
            </a:xfrm>
          </p:grpSpPr>
          <p:sp>
            <p:nvSpPr>
              <p:cNvPr id="62" name="Oval 21"/>
              <p:cNvSpPr>
                <a:spLocks noChangeArrowheads="1"/>
              </p:cNvSpPr>
              <p:nvPr/>
            </p:nvSpPr>
            <p:spPr bwMode="auto">
              <a:xfrm>
                <a:off x="1392" y="3696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28575">
                <a:solidFill>
                  <a:srgbClr val="FFFF99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lIns="93600" tIns="46800" rIns="93600" bIns="46800" anchor="ctr"/>
              <a:lstStyle/>
              <a:p>
                <a:endParaRPr lang="en-US"/>
              </a:p>
            </p:txBody>
          </p:sp>
          <p:sp>
            <p:nvSpPr>
              <p:cNvPr id="63" name="Oval 22"/>
              <p:cNvSpPr>
                <a:spLocks noChangeArrowheads="1"/>
              </p:cNvSpPr>
              <p:nvPr/>
            </p:nvSpPr>
            <p:spPr bwMode="auto">
              <a:xfrm>
                <a:off x="1392" y="3840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28575">
                <a:solidFill>
                  <a:srgbClr val="FFFF99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lIns="93600" tIns="46800" rIns="93600" bIns="46800" anchor="ctr"/>
              <a:lstStyle/>
              <a:p>
                <a:endParaRPr lang="en-US"/>
              </a:p>
            </p:txBody>
          </p:sp>
        </p:grpSp>
        <p:grpSp>
          <p:nvGrpSpPr>
            <p:cNvPr id="53" name="Group 23"/>
            <p:cNvGrpSpPr>
              <a:grpSpLocks/>
            </p:cNvGrpSpPr>
            <p:nvPr/>
          </p:nvGrpSpPr>
          <p:grpSpPr bwMode="auto">
            <a:xfrm>
              <a:off x="3456" y="3936"/>
              <a:ext cx="240" cy="96"/>
              <a:chOff x="1632" y="3696"/>
              <a:chExt cx="240" cy="96"/>
            </a:xfrm>
          </p:grpSpPr>
          <p:sp>
            <p:nvSpPr>
              <p:cNvPr id="60" name="Oval 24"/>
              <p:cNvSpPr>
                <a:spLocks noChangeArrowheads="1"/>
              </p:cNvSpPr>
              <p:nvPr/>
            </p:nvSpPr>
            <p:spPr bwMode="auto">
              <a:xfrm>
                <a:off x="1776" y="369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lIns="93600" tIns="46800" rIns="93600" bIns="46800" anchor="ctr"/>
              <a:lstStyle/>
              <a:p>
                <a:endParaRPr lang="en-US"/>
              </a:p>
            </p:txBody>
          </p:sp>
          <p:sp>
            <p:nvSpPr>
              <p:cNvPr id="61" name="Oval 25"/>
              <p:cNvSpPr>
                <a:spLocks noChangeArrowheads="1"/>
              </p:cNvSpPr>
              <p:nvPr/>
            </p:nvSpPr>
            <p:spPr bwMode="auto">
              <a:xfrm>
                <a:off x="1632" y="369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lIns="93600" tIns="46800" rIns="93600" bIns="46800" anchor="ctr"/>
              <a:lstStyle/>
              <a:p>
                <a:endParaRPr lang="en-US"/>
              </a:p>
            </p:txBody>
          </p:sp>
        </p:grpSp>
        <p:grpSp>
          <p:nvGrpSpPr>
            <p:cNvPr id="54" name="Group 26"/>
            <p:cNvGrpSpPr>
              <a:grpSpLocks/>
            </p:cNvGrpSpPr>
            <p:nvPr/>
          </p:nvGrpSpPr>
          <p:grpSpPr bwMode="auto">
            <a:xfrm>
              <a:off x="3504" y="3504"/>
              <a:ext cx="240" cy="96"/>
              <a:chOff x="1632" y="3696"/>
              <a:chExt cx="240" cy="96"/>
            </a:xfrm>
          </p:grpSpPr>
          <p:sp>
            <p:nvSpPr>
              <p:cNvPr id="58" name="Oval 27"/>
              <p:cNvSpPr>
                <a:spLocks noChangeArrowheads="1"/>
              </p:cNvSpPr>
              <p:nvPr/>
            </p:nvSpPr>
            <p:spPr bwMode="auto">
              <a:xfrm>
                <a:off x="1776" y="369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lIns="93600" tIns="46800" rIns="93600" bIns="46800" anchor="ctr"/>
              <a:lstStyle/>
              <a:p>
                <a:endParaRPr lang="en-US"/>
              </a:p>
            </p:txBody>
          </p:sp>
          <p:sp>
            <p:nvSpPr>
              <p:cNvPr id="59" name="Oval 28"/>
              <p:cNvSpPr>
                <a:spLocks noChangeArrowheads="1"/>
              </p:cNvSpPr>
              <p:nvPr/>
            </p:nvSpPr>
            <p:spPr bwMode="auto">
              <a:xfrm>
                <a:off x="1632" y="369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lIns="93600" tIns="46800" rIns="93600" bIns="46800" anchor="ctr"/>
              <a:lstStyle/>
              <a:p>
                <a:endParaRPr lang="en-US"/>
              </a:p>
            </p:txBody>
          </p:sp>
        </p:grpSp>
        <p:grpSp>
          <p:nvGrpSpPr>
            <p:cNvPr id="55" name="Group 29"/>
            <p:cNvGrpSpPr>
              <a:grpSpLocks/>
            </p:cNvGrpSpPr>
            <p:nvPr/>
          </p:nvGrpSpPr>
          <p:grpSpPr bwMode="auto">
            <a:xfrm>
              <a:off x="3312" y="3696"/>
              <a:ext cx="96" cy="240"/>
              <a:chOff x="1392" y="3696"/>
              <a:chExt cx="96" cy="240"/>
            </a:xfrm>
          </p:grpSpPr>
          <p:sp>
            <p:nvSpPr>
              <p:cNvPr id="56" name="Oval 30"/>
              <p:cNvSpPr>
                <a:spLocks noChangeArrowheads="1"/>
              </p:cNvSpPr>
              <p:nvPr/>
            </p:nvSpPr>
            <p:spPr bwMode="auto">
              <a:xfrm>
                <a:off x="1392" y="369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lIns="93600" tIns="46800" rIns="93600" bIns="46800" anchor="ctr"/>
              <a:lstStyle/>
              <a:p>
                <a:endParaRPr lang="en-US"/>
              </a:p>
            </p:txBody>
          </p:sp>
          <p:sp>
            <p:nvSpPr>
              <p:cNvPr id="57" name="Oval 31"/>
              <p:cNvSpPr>
                <a:spLocks noChangeArrowheads="1"/>
              </p:cNvSpPr>
              <p:nvPr/>
            </p:nvSpPr>
            <p:spPr bwMode="auto">
              <a:xfrm>
                <a:off x="1392" y="3840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 w="28575">
                <a:solidFill>
                  <a:schemeClr val="hlink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lIns="93600" tIns="46800" rIns="93600" bIns="46800" anchor="ctr"/>
              <a:lstStyle/>
              <a:p>
                <a:endParaRPr lang="en-US"/>
              </a:p>
            </p:txBody>
          </p:sp>
        </p:grpSp>
      </p:grpSp>
      <p:grpSp>
        <p:nvGrpSpPr>
          <p:cNvPr id="72" name="Group 71"/>
          <p:cNvGrpSpPr/>
          <p:nvPr/>
        </p:nvGrpSpPr>
        <p:grpSpPr>
          <a:xfrm>
            <a:off x="4191000" y="5646003"/>
            <a:ext cx="2085887" cy="830997"/>
            <a:chOff x="5410200" y="5257800"/>
            <a:chExt cx="2085887" cy="830997"/>
          </a:xfrm>
        </p:grpSpPr>
        <p:sp>
          <p:nvSpPr>
            <p:cNvPr id="70" name="Right Arrow 69"/>
            <p:cNvSpPr/>
            <p:nvPr/>
          </p:nvSpPr>
          <p:spPr>
            <a:xfrm>
              <a:off x="5410200" y="5410200"/>
              <a:ext cx="978408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553200" y="5257800"/>
              <a:ext cx="942887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800" dirty="0" smtClean="0"/>
                <a:t>Br</a:t>
              </a:r>
              <a:r>
                <a:rPr lang="en-US" sz="4800" baseline="-25000" dirty="0" smtClean="0"/>
                <a:t>2</a:t>
              </a:r>
              <a:endParaRPr lang="en-US" sz="4800" baseline="-25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4583 -0.06111 C -0.01857 -0.06111 0.00417 -0.03148 0.00417 0.00556 C 0.00417 0.0419 -0.01857 0.07223 -0.04583 0.07223 C -0.07361 0.07223 -0.09583 0.0419 -0.09583 0.00556 C -0.09583 -0.03148 -0.07361 -0.06111 -0.04583 -0.06111 Z " pathEditMode="relative" rAng="0" ptsTypes="fffff">
                                      <p:cBhvr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4167 -0.09445 C -0.01424 -0.09445 0.00833 -0.06482 0.00833 -0.02778 C 0.00833 0.00879 -0.01424 0.03889 -0.04167 0.03889 C -0.06944 0.03889 -0.09167 0.00879 -0.09167 -0.02778 C -0.09167 -0.06482 -0.06944 -0.09445 -0.04167 -0.09445 Z " pathEditMode="relative" rAng="0" ptsTypes="fffff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3657600" y="1676400"/>
            <a:ext cx="1066800" cy="1200329"/>
            <a:chOff x="3657600" y="1676400"/>
            <a:chExt cx="1066800" cy="1200329"/>
          </a:xfrm>
        </p:grpSpPr>
        <p:sp>
          <p:nvSpPr>
            <p:cNvPr id="4" name="TextBox 3"/>
            <p:cNvSpPr txBox="1"/>
            <p:nvPr/>
          </p:nvSpPr>
          <p:spPr>
            <a:xfrm>
              <a:off x="3776589" y="1676400"/>
              <a:ext cx="795411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200" dirty="0" smtClean="0">
                  <a:solidFill>
                    <a:srgbClr val="0070C0"/>
                  </a:solidFill>
                </a:rPr>
                <a:t>O</a:t>
              </a:r>
              <a:endParaRPr lang="en-US" sz="7200" dirty="0">
                <a:solidFill>
                  <a:srgbClr val="0070C0"/>
                </a:solidFill>
              </a:endParaRPr>
            </a:p>
          </p:txBody>
        </p:sp>
        <p:sp>
          <p:nvSpPr>
            <p:cNvPr id="6" name="Flowchart: Connector 5"/>
            <p:cNvSpPr/>
            <p:nvPr/>
          </p:nvSpPr>
          <p:spPr>
            <a:xfrm>
              <a:off x="3886200" y="1752600"/>
              <a:ext cx="228600" cy="228600"/>
            </a:xfrm>
            <a:prstGeom prst="flowChartConnector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lowchart: Connector 6"/>
            <p:cNvSpPr/>
            <p:nvPr/>
          </p:nvSpPr>
          <p:spPr>
            <a:xfrm>
              <a:off x="4159044" y="1752600"/>
              <a:ext cx="228600" cy="228600"/>
            </a:xfrm>
            <a:prstGeom prst="flowChartConnector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Connector 7"/>
            <p:cNvSpPr/>
            <p:nvPr/>
          </p:nvSpPr>
          <p:spPr>
            <a:xfrm>
              <a:off x="3962400" y="2620296"/>
              <a:ext cx="228600" cy="228600"/>
            </a:xfrm>
            <a:prstGeom prst="flowChartConnector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lowchart: Connector 8"/>
            <p:cNvSpPr/>
            <p:nvPr/>
          </p:nvSpPr>
          <p:spPr>
            <a:xfrm>
              <a:off x="4237704" y="2590800"/>
              <a:ext cx="228600" cy="228600"/>
            </a:xfrm>
            <a:prstGeom prst="flowChartConnector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lowchart: Connector 9"/>
            <p:cNvSpPr/>
            <p:nvPr/>
          </p:nvSpPr>
          <p:spPr>
            <a:xfrm>
              <a:off x="3657600" y="2286000"/>
              <a:ext cx="228600" cy="228600"/>
            </a:xfrm>
            <a:prstGeom prst="flowChartConnector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lowchart: Connector 10"/>
            <p:cNvSpPr/>
            <p:nvPr/>
          </p:nvSpPr>
          <p:spPr>
            <a:xfrm>
              <a:off x="4495800" y="2057400"/>
              <a:ext cx="228600" cy="228600"/>
            </a:xfrm>
            <a:prstGeom prst="flowChartConnector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203526" y="1896070"/>
            <a:ext cx="768274" cy="923330"/>
            <a:chOff x="2203526" y="1828800"/>
            <a:chExt cx="768274" cy="923330"/>
          </a:xfrm>
        </p:grpSpPr>
        <p:sp>
          <p:nvSpPr>
            <p:cNvPr id="13" name="Rectangle 12"/>
            <p:cNvSpPr/>
            <p:nvPr/>
          </p:nvSpPr>
          <p:spPr>
            <a:xfrm>
              <a:off x="2203526" y="1828800"/>
              <a:ext cx="615874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5400" dirty="0" smtClean="0">
                  <a:solidFill>
                    <a:srgbClr val="FFC000"/>
                  </a:solidFill>
                </a:rPr>
                <a:t>H</a:t>
              </a:r>
              <a:endParaRPr lang="en-US" sz="5400" dirty="0">
                <a:solidFill>
                  <a:srgbClr val="FFC000"/>
                </a:solidFill>
              </a:endParaRPr>
            </a:p>
          </p:txBody>
        </p:sp>
        <p:sp>
          <p:nvSpPr>
            <p:cNvPr id="15" name="Flowchart: Connector 14"/>
            <p:cNvSpPr/>
            <p:nvPr/>
          </p:nvSpPr>
          <p:spPr>
            <a:xfrm>
              <a:off x="2743200" y="1981200"/>
              <a:ext cx="228600" cy="228600"/>
            </a:xfrm>
            <a:prstGeom prst="flowChartConnector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638800" y="1676400"/>
            <a:ext cx="762000" cy="923330"/>
            <a:chOff x="5105400" y="1752600"/>
            <a:chExt cx="762000" cy="923330"/>
          </a:xfrm>
        </p:grpSpPr>
        <p:sp>
          <p:nvSpPr>
            <p:cNvPr id="14" name="Rectangle 13"/>
            <p:cNvSpPr/>
            <p:nvPr/>
          </p:nvSpPr>
          <p:spPr>
            <a:xfrm>
              <a:off x="5251526" y="1752600"/>
              <a:ext cx="615874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5400" dirty="0" smtClean="0">
                  <a:solidFill>
                    <a:srgbClr val="FFC000"/>
                  </a:solidFill>
                </a:rPr>
                <a:t>H</a:t>
              </a:r>
              <a:endParaRPr lang="en-US" sz="5400" dirty="0">
                <a:solidFill>
                  <a:srgbClr val="FFC000"/>
                </a:solidFill>
              </a:endParaRPr>
            </a:p>
          </p:txBody>
        </p:sp>
        <p:sp>
          <p:nvSpPr>
            <p:cNvPr id="16" name="Flowchart: Connector 15"/>
            <p:cNvSpPr/>
            <p:nvPr/>
          </p:nvSpPr>
          <p:spPr>
            <a:xfrm>
              <a:off x="5105400" y="2286000"/>
              <a:ext cx="228600" cy="228600"/>
            </a:xfrm>
            <a:prstGeom prst="flowChartConnector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486400" y="1981200"/>
            <a:ext cx="2451371" cy="923330"/>
            <a:chOff x="6477000" y="1981200"/>
            <a:chExt cx="2451371" cy="923330"/>
          </a:xfrm>
        </p:grpSpPr>
        <p:sp>
          <p:nvSpPr>
            <p:cNvPr id="19" name="Right Arrow 18"/>
            <p:cNvSpPr/>
            <p:nvPr/>
          </p:nvSpPr>
          <p:spPr>
            <a:xfrm>
              <a:off x="6477000" y="2133600"/>
              <a:ext cx="978408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620000" y="1981200"/>
              <a:ext cx="1308371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5400" dirty="0" smtClean="0">
                  <a:solidFill>
                    <a:srgbClr val="FFC000"/>
                  </a:solidFill>
                </a:rPr>
                <a:t>H</a:t>
              </a:r>
              <a:r>
                <a:rPr lang="en-US" sz="5400" baseline="-25000" dirty="0" smtClean="0">
                  <a:solidFill>
                    <a:srgbClr val="FFC000"/>
                  </a:solidFill>
                </a:rPr>
                <a:t>2</a:t>
              </a:r>
              <a:r>
                <a:rPr lang="en-US" sz="5400" dirty="0" smtClean="0">
                  <a:solidFill>
                    <a:srgbClr val="0070C0"/>
                  </a:solidFill>
                </a:rPr>
                <a:t>O</a:t>
              </a:r>
              <a:endParaRPr lang="en-US" sz="5400" dirty="0">
                <a:solidFill>
                  <a:srgbClr val="0070C0"/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3352800" y="838200"/>
            <a:ext cx="2161169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সমযোজী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অনু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32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C:\Users\hp\Downloads\images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106744"/>
            <a:ext cx="2667000" cy="2608256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5334000" y="3124200"/>
            <a:ext cx="2743200" cy="224676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জৈব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পদার্থ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, </a:t>
            </a:r>
          </a:p>
          <a:p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2800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O, 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CO, CO</a:t>
            </a:r>
            <a:r>
              <a:rPr lang="en-US" sz="2800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NO, N</a:t>
            </a:r>
            <a:r>
              <a:rPr lang="en-US" sz="2800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800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800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,, F</a:t>
            </a:r>
            <a:r>
              <a:rPr lang="en-US" sz="2800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HCl</a:t>
            </a:r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H</a:t>
            </a:r>
            <a:r>
              <a:rPr lang="en-US" sz="2800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2800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PCl</a:t>
            </a:r>
            <a:r>
              <a:rPr lang="en-US" sz="2800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etc</a:t>
            </a:r>
            <a:endParaRPr lang="en-US" sz="2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5.55112E-17 L 0.10034 -0.0104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-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0.03264 L -0.125 0.0319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Box 72"/>
          <p:cNvSpPr txBox="1"/>
          <p:nvPr/>
        </p:nvSpPr>
        <p:spPr>
          <a:xfrm>
            <a:off x="2743200" y="228600"/>
            <a:ext cx="37689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অরবিটাল</a:t>
            </a:r>
            <a:r>
              <a:rPr lang="en-US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এব</a:t>
            </a:r>
            <a:r>
              <a:rPr lang="en-US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; </a:t>
            </a:r>
            <a:r>
              <a:rPr lang="en-US" sz="2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অরবিটালের</a:t>
            </a:r>
            <a:r>
              <a:rPr lang="en-US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অধিক্রমন</a:t>
            </a:r>
            <a:r>
              <a:rPr lang="en-US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83" name="Group 82"/>
          <p:cNvGrpSpPr/>
          <p:nvPr/>
        </p:nvGrpSpPr>
        <p:grpSpPr>
          <a:xfrm>
            <a:off x="304800" y="1219200"/>
            <a:ext cx="1066800" cy="1374578"/>
            <a:chOff x="304800" y="1219200"/>
            <a:chExt cx="1066800" cy="1374578"/>
          </a:xfrm>
        </p:grpSpPr>
        <p:sp>
          <p:nvSpPr>
            <p:cNvPr id="65" name="Rectangle 64"/>
            <p:cNvSpPr/>
            <p:nvPr/>
          </p:nvSpPr>
          <p:spPr>
            <a:xfrm>
              <a:off x="304800" y="2286001"/>
              <a:ext cx="106680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 smtClean="0"/>
                <a:t>s orbital</a:t>
              </a:r>
              <a:endParaRPr lang="en-US" sz="1400" b="1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457200" y="1219200"/>
              <a:ext cx="609600" cy="990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1143000" y="1219200"/>
            <a:ext cx="1219200" cy="1374577"/>
            <a:chOff x="1143000" y="1219200"/>
            <a:chExt cx="1219200" cy="1374577"/>
          </a:xfrm>
        </p:grpSpPr>
        <p:sp>
          <p:nvSpPr>
            <p:cNvPr id="66" name="Rectangle 65"/>
            <p:cNvSpPr/>
            <p:nvPr/>
          </p:nvSpPr>
          <p:spPr>
            <a:xfrm>
              <a:off x="1295400" y="2286000"/>
              <a:ext cx="106680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 smtClean="0"/>
                <a:t>s orbital</a:t>
              </a:r>
              <a:endParaRPr lang="en-US" sz="1400" b="1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1447800" y="1219200"/>
              <a:ext cx="685800" cy="990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Plus 60"/>
            <p:cNvSpPr/>
            <p:nvPr/>
          </p:nvSpPr>
          <p:spPr>
            <a:xfrm>
              <a:off x="1143000" y="1447800"/>
              <a:ext cx="228600" cy="457200"/>
            </a:xfrm>
            <a:prstGeom prst="mathPl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2450592" y="1143000"/>
            <a:ext cx="2350008" cy="1447800"/>
            <a:chOff x="2450592" y="1143000"/>
            <a:chExt cx="2350008" cy="1447800"/>
          </a:xfrm>
        </p:grpSpPr>
        <p:sp>
          <p:nvSpPr>
            <p:cNvPr id="9" name="Right Arrow 8"/>
            <p:cNvSpPr/>
            <p:nvPr/>
          </p:nvSpPr>
          <p:spPr>
            <a:xfrm>
              <a:off x="2450592" y="1447800"/>
              <a:ext cx="978408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4038600" y="1143000"/>
              <a:ext cx="609600" cy="990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581400" y="1143000"/>
              <a:ext cx="609600" cy="990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3447344" y="2221468"/>
              <a:ext cx="13532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>
                  <a:solidFill>
                    <a:srgbClr val="00B050"/>
                  </a:solidFill>
                </a:rPr>
                <a:t>সিগমা</a:t>
              </a:r>
              <a:r>
                <a:rPr lang="en-US" b="1" dirty="0" smtClean="0">
                  <a:solidFill>
                    <a:srgbClr val="00B050"/>
                  </a:solidFill>
                </a:rPr>
                <a:t> </a:t>
              </a:r>
              <a:r>
                <a:rPr lang="en-US" b="1" dirty="0" err="1" smtClean="0">
                  <a:solidFill>
                    <a:srgbClr val="00B050"/>
                  </a:solidFill>
                </a:rPr>
                <a:t>বন্ধন</a:t>
              </a:r>
              <a:endParaRPr lang="en-US" b="1" dirty="0" smtClean="0">
                <a:solidFill>
                  <a:srgbClr val="00B050"/>
                </a:solidFill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381000" y="2590800"/>
            <a:ext cx="6858000" cy="1298377"/>
            <a:chOff x="381000" y="2590800"/>
            <a:chExt cx="6858000" cy="1298377"/>
          </a:xfrm>
        </p:grpSpPr>
        <p:sp>
          <p:nvSpPr>
            <p:cNvPr id="71" name="Rectangle 70"/>
            <p:cNvSpPr/>
            <p:nvPr/>
          </p:nvSpPr>
          <p:spPr>
            <a:xfrm>
              <a:off x="1828800" y="3581400"/>
              <a:ext cx="106680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 smtClean="0"/>
                <a:t>p orbital</a:t>
              </a:r>
              <a:endParaRPr lang="en-US" sz="1400" b="1" dirty="0"/>
            </a:p>
          </p:txBody>
        </p:sp>
        <p:grpSp>
          <p:nvGrpSpPr>
            <p:cNvPr id="80" name="Group 79"/>
            <p:cNvGrpSpPr/>
            <p:nvPr/>
          </p:nvGrpSpPr>
          <p:grpSpPr>
            <a:xfrm>
              <a:off x="381000" y="2590800"/>
              <a:ext cx="6858000" cy="1295400"/>
              <a:chOff x="381000" y="2590800"/>
              <a:chExt cx="6858000" cy="1449987"/>
            </a:xfrm>
          </p:grpSpPr>
          <p:grpSp>
            <p:nvGrpSpPr>
              <p:cNvPr id="68" name="Group 67"/>
              <p:cNvGrpSpPr/>
              <p:nvPr/>
            </p:nvGrpSpPr>
            <p:grpSpPr>
              <a:xfrm>
                <a:off x="381000" y="2590800"/>
                <a:ext cx="6858000" cy="1374577"/>
                <a:chOff x="381000" y="3810000"/>
                <a:chExt cx="6858000" cy="1374577"/>
              </a:xfrm>
            </p:grpSpPr>
            <p:sp>
              <p:nvSpPr>
                <p:cNvPr id="36" name="Oval 35"/>
                <p:cNvSpPr/>
                <p:nvPr/>
              </p:nvSpPr>
              <p:spPr>
                <a:xfrm>
                  <a:off x="457200" y="3962400"/>
                  <a:ext cx="685800" cy="9144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7" name="Group 36"/>
                <p:cNvGrpSpPr/>
                <p:nvPr/>
              </p:nvGrpSpPr>
              <p:grpSpPr>
                <a:xfrm>
                  <a:off x="1600200" y="4114800"/>
                  <a:ext cx="1752600" cy="533400"/>
                  <a:chOff x="1600200" y="3733800"/>
                  <a:chExt cx="2362200" cy="762000"/>
                </a:xfrm>
              </p:grpSpPr>
              <p:sp>
                <p:nvSpPr>
                  <p:cNvPr id="38" name="Oval 37"/>
                  <p:cNvSpPr/>
                  <p:nvPr/>
                </p:nvSpPr>
                <p:spPr>
                  <a:xfrm>
                    <a:off x="1600200" y="3733800"/>
                    <a:ext cx="1219200" cy="685800"/>
                  </a:xfrm>
                  <a:prstGeom prst="ellips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" name="Oval 38"/>
                  <p:cNvSpPr/>
                  <p:nvPr/>
                </p:nvSpPr>
                <p:spPr>
                  <a:xfrm>
                    <a:off x="2819400" y="3733800"/>
                    <a:ext cx="1143000" cy="762000"/>
                  </a:xfrm>
                  <a:prstGeom prst="ellips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4" name="Group 43"/>
                <p:cNvGrpSpPr/>
                <p:nvPr/>
              </p:nvGrpSpPr>
              <p:grpSpPr>
                <a:xfrm>
                  <a:off x="4800600" y="3810000"/>
                  <a:ext cx="2438400" cy="1066800"/>
                  <a:chOff x="4038600" y="4267200"/>
                  <a:chExt cx="2438400" cy="1066800"/>
                </a:xfrm>
              </p:grpSpPr>
              <p:grpSp>
                <p:nvGrpSpPr>
                  <p:cNvPr id="40" name="Group 39"/>
                  <p:cNvGrpSpPr/>
                  <p:nvPr/>
                </p:nvGrpSpPr>
                <p:grpSpPr>
                  <a:xfrm>
                    <a:off x="4648200" y="4572000"/>
                    <a:ext cx="1828800" cy="533400"/>
                    <a:chOff x="1600200" y="3733800"/>
                    <a:chExt cx="2362200" cy="762000"/>
                  </a:xfrm>
                </p:grpSpPr>
                <p:sp>
                  <p:nvSpPr>
                    <p:cNvPr id="41" name="Oval 40"/>
                    <p:cNvSpPr/>
                    <p:nvPr/>
                  </p:nvSpPr>
                  <p:spPr>
                    <a:xfrm>
                      <a:off x="1600200" y="3733800"/>
                      <a:ext cx="1219200" cy="685800"/>
                    </a:xfrm>
                    <a:prstGeom prst="ellips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2" name="Oval 41"/>
                    <p:cNvSpPr/>
                    <p:nvPr/>
                  </p:nvSpPr>
                  <p:spPr>
                    <a:xfrm>
                      <a:off x="2819400" y="3733800"/>
                      <a:ext cx="1143000" cy="762000"/>
                    </a:xfrm>
                    <a:prstGeom prst="ellips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43" name="Oval 42"/>
                  <p:cNvSpPr/>
                  <p:nvPr/>
                </p:nvSpPr>
                <p:spPr>
                  <a:xfrm>
                    <a:off x="4038600" y="4267200"/>
                    <a:ext cx="762000" cy="1066800"/>
                  </a:xfrm>
                  <a:prstGeom prst="ellips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5" name="Right Arrow 44"/>
                <p:cNvSpPr/>
                <p:nvPr/>
              </p:nvSpPr>
              <p:spPr>
                <a:xfrm>
                  <a:off x="3733800" y="4114800"/>
                  <a:ext cx="749808" cy="484632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Plus 62"/>
                <p:cNvSpPr/>
                <p:nvPr/>
              </p:nvSpPr>
              <p:spPr>
                <a:xfrm>
                  <a:off x="1246910" y="4191000"/>
                  <a:ext cx="228600" cy="457200"/>
                </a:xfrm>
                <a:prstGeom prst="mathPlus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381000" y="4876800"/>
                  <a:ext cx="1066800" cy="30777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1400" b="1" dirty="0" smtClean="0"/>
                    <a:t>s orbital</a:t>
                  </a:r>
                  <a:endParaRPr lang="en-US" sz="1400" b="1" dirty="0"/>
                </a:p>
              </p:txBody>
            </p:sp>
          </p:grpSp>
          <p:sp>
            <p:nvSpPr>
              <p:cNvPr id="76" name="TextBox 75"/>
              <p:cNvSpPr txBox="1"/>
              <p:nvPr/>
            </p:nvSpPr>
            <p:spPr>
              <a:xfrm>
                <a:off x="4876800" y="3671455"/>
                <a:ext cx="13532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err="1" smtClean="0">
                    <a:solidFill>
                      <a:srgbClr val="00B050"/>
                    </a:solidFill>
                  </a:rPr>
                  <a:t>সিগমা</a:t>
                </a:r>
                <a:r>
                  <a:rPr lang="en-US" b="1" dirty="0" smtClean="0">
                    <a:solidFill>
                      <a:srgbClr val="00B050"/>
                    </a:solidFill>
                  </a:rPr>
                  <a:t> </a:t>
                </a:r>
                <a:r>
                  <a:rPr lang="en-US" b="1" dirty="0" err="1" smtClean="0">
                    <a:solidFill>
                      <a:srgbClr val="00B050"/>
                    </a:solidFill>
                  </a:rPr>
                  <a:t>বন্ধন</a:t>
                </a:r>
                <a:endParaRPr lang="en-US" b="1" dirty="0" smtClean="0">
                  <a:solidFill>
                    <a:srgbClr val="00B050"/>
                  </a:solidFill>
                </a:endParaRPr>
              </a:p>
            </p:txBody>
          </p:sp>
        </p:grpSp>
      </p:grpSp>
      <p:grpSp>
        <p:nvGrpSpPr>
          <p:cNvPr id="81" name="Group 80"/>
          <p:cNvGrpSpPr/>
          <p:nvPr/>
        </p:nvGrpSpPr>
        <p:grpSpPr>
          <a:xfrm>
            <a:off x="304800" y="4038600"/>
            <a:ext cx="7391400" cy="1066800"/>
            <a:chOff x="304800" y="4038600"/>
            <a:chExt cx="7391400" cy="1066800"/>
          </a:xfrm>
        </p:grpSpPr>
        <p:grpSp>
          <p:nvGrpSpPr>
            <p:cNvPr id="69" name="Group 68"/>
            <p:cNvGrpSpPr/>
            <p:nvPr/>
          </p:nvGrpSpPr>
          <p:grpSpPr>
            <a:xfrm>
              <a:off x="304800" y="4038600"/>
              <a:ext cx="7391400" cy="609600"/>
              <a:chOff x="304800" y="2971800"/>
              <a:chExt cx="7391400" cy="609600"/>
            </a:xfrm>
          </p:grpSpPr>
          <p:grpSp>
            <p:nvGrpSpPr>
              <p:cNvPr id="17" name="Group 16"/>
              <p:cNvGrpSpPr/>
              <p:nvPr/>
            </p:nvGrpSpPr>
            <p:grpSpPr>
              <a:xfrm>
                <a:off x="304800" y="2971800"/>
                <a:ext cx="1447800" cy="609600"/>
                <a:chOff x="1600200" y="3733800"/>
                <a:chExt cx="2362200" cy="762000"/>
              </a:xfrm>
            </p:grpSpPr>
            <p:sp>
              <p:nvSpPr>
                <p:cNvPr id="15" name="Oval 14"/>
                <p:cNvSpPr/>
                <p:nvPr/>
              </p:nvSpPr>
              <p:spPr>
                <a:xfrm>
                  <a:off x="1600200" y="3733800"/>
                  <a:ext cx="12192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Oval 15"/>
                <p:cNvSpPr/>
                <p:nvPr/>
              </p:nvSpPr>
              <p:spPr>
                <a:xfrm>
                  <a:off x="2819400" y="3733800"/>
                  <a:ext cx="1143000" cy="7620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" name="Group 23"/>
              <p:cNvGrpSpPr/>
              <p:nvPr/>
            </p:nvGrpSpPr>
            <p:grpSpPr>
              <a:xfrm>
                <a:off x="2133600" y="3048000"/>
                <a:ext cx="1828800" cy="533400"/>
                <a:chOff x="1600200" y="3733800"/>
                <a:chExt cx="2362200" cy="762000"/>
              </a:xfrm>
            </p:grpSpPr>
            <p:sp>
              <p:nvSpPr>
                <p:cNvPr id="25" name="Oval 24"/>
                <p:cNvSpPr/>
                <p:nvPr/>
              </p:nvSpPr>
              <p:spPr>
                <a:xfrm>
                  <a:off x="1600200" y="3733800"/>
                  <a:ext cx="12192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" name="Oval 25"/>
                <p:cNvSpPr/>
                <p:nvPr/>
              </p:nvSpPr>
              <p:spPr>
                <a:xfrm>
                  <a:off x="2819400" y="3733800"/>
                  <a:ext cx="1143000" cy="7620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" name="Group 33"/>
              <p:cNvGrpSpPr/>
              <p:nvPr/>
            </p:nvGrpSpPr>
            <p:grpSpPr>
              <a:xfrm>
                <a:off x="4953000" y="2971800"/>
                <a:ext cx="2743200" cy="609600"/>
                <a:chOff x="685800" y="4648200"/>
                <a:chExt cx="2743200" cy="609600"/>
              </a:xfrm>
            </p:grpSpPr>
            <p:grpSp>
              <p:nvGrpSpPr>
                <p:cNvPr id="28" name="Group 27"/>
                <p:cNvGrpSpPr/>
                <p:nvPr/>
              </p:nvGrpSpPr>
              <p:grpSpPr>
                <a:xfrm>
                  <a:off x="1981200" y="4648200"/>
                  <a:ext cx="1447800" cy="609600"/>
                  <a:chOff x="1600200" y="3733800"/>
                  <a:chExt cx="2362200" cy="762000"/>
                </a:xfrm>
              </p:grpSpPr>
              <p:sp>
                <p:nvSpPr>
                  <p:cNvPr id="29" name="Oval 28"/>
                  <p:cNvSpPr/>
                  <p:nvPr/>
                </p:nvSpPr>
                <p:spPr>
                  <a:xfrm>
                    <a:off x="1600200" y="3733800"/>
                    <a:ext cx="1219200" cy="685800"/>
                  </a:xfrm>
                  <a:prstGeom prst="ellips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" name="Oval 29"/>
                  <p:cNvSpPr/>
                  <p:nvPr/>
                </p:nvSpPr>
                <p:spPr>
                  <a:xfrm>
                    <a:off x="2819400" y="3733800"/>
                    <a:ext cx="1143000" cy="762000"/>
                  </a:xfrm>
                  <a:prstGeom prst="ellips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1" name="Group 30"/>
                <p:cNvGrpSpPr/>
                <p:nvPr/>
              </p:nvGrpSpPr>
              <p:grpSpPr>
                <a:xfrm>
                  <a:off x="685800" y="4648200"/>
                  <a:ext cx="1447800" cy="609600"/>
                  <a:chOff x="1600200" y="3733800"/>
                  <a:chExt cx="2362200" cy="762000"/>
                </a:xfrm>
              </p:grpSpPr>
              <p:sp>
                <p:nvSpPr>
                  <p:cNvPr id="32" name="Oval 31"/>
                  <p:cNvSpPr/>
                  <p:nvPr/>
                </p:nvSpPr>
                <p:spPr>
                  <a:xfrm>
                    <a:off x="1600200" y="3733800"/>
                    <a:ext cx="1219200" cy="685800"/>
                  </a:xfrm>
                  <a:prstGeom prst="ellips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2819400" y="3733800"/>
                    <a:ext cx="1143000" cy="762000"/>
                  </a:xfrm>
                  <a:prstGeom prst="ellips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35" name="Right Arrow 34"/>
              <p:cNvSpPr/>
              <p:nvPr/>
            </p:nvSpPr>
            <p:spPr>
              <a:xfrm>
                <a:off x="4126992" y="3048000"/>
                <a:ext cx="749808" cy="484632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Plus 63"/>
              <p:cNvSpPr/>
              <p:nvPr/>
            </p:nvSpPr>
            <p:spPr>
              <a:xfrm>
                <a:off x="1814945" y="3061865"/>
                <a:ext cx="228600" cy="457200"/>
              </a:xfrm>
              <a:prstGeom prst="mathPlu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5809544" y="4736068"/>
              <a:ext cx="13532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>
                  <a:solidFill>
                    <a:srgbClr val="00B050"/>
                  </a:solidFill>
                </a:rPr>
                <a:t>সিগমা</a:t>
              </a:r>
              <a:r>
                <a:rPr lang="en-US" b="1" dirty="0" smtClean="0">
                  <a:solidFill>
                    <a:srgbClr val="00B050"/>
                  </a:solidFill>
                </a:rPr>
                <a:t> </a:t>
              </a:r>
              <a:r>
                <a:rPr lang="en-US" b="1" dirty="0" err="1" smtClean="0">
                  <a:solidFill>
                    <a:srgbClr val="00B050"/>
                  </a:solidFill>
                </a:rPr>
                <a:t>বন্ধন</a:t>
              </a:r>
              <a:endParaRPr lang="en-US" b="1" dirty="0" smtClean="0">
                <a:solidFill>
                  <a:srgbClr val="00B050"/>
                </a:solidFill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457200" y="4953002"/>
            <a:ext cx="3984360" cy="1981198"/>
            <a:chOff x="457200" y="4953002"/>
            <a:chExt cx="3984360" cy="1981198"/>
          </a:xfrm>
        </p:grpSpPr>
        <p:grpSp>
          <p:nvGrpSpPr>
            <p:cNvPr id="70" name="Group 69"/>
            <p:cNvGrpSpPr/>
            <p:nvPr/>
          </p:nvGrpSpPr>
          <p:grpSpPr>
            <a:xfrm>
              <a:off x="457200" y="4953002"/>
              <a:ext cx="3962403" cy="1752598"/>
              <a:chOff x="609599" y="4953001"/>
              <a:chExt cx="3962403" cy="1752598"/>
            </a:xfrm>
          </p:grpSpPr>
          <p:grpSp>
            <p:nvGrpSpPr>
              <p:cNvPr id="46" name="Group 45"/>
              <p:cNvGrpSpPr/>
              <p:nvPr/>
            </p:nvGrpSpPr>
            <p:grpSpPr>
              <a:xfrm rot="16200000">
                <a:off x="76200" y="5638798"/>
                <a:ext cx="1600199" cy="533401"/>
                <a:chOff x="1600200" y="3733800"/>
                <a:chExt cx="2362200" cy="762000"/>
              </a:xfrm>
            </p:grpSpPr>
            <p:sp>
              <p:nvSpPr>
                <p:cNvPr id="47" name="Oval 46"/>
                <p:cNvSpPr/>
                <p:nvPr/>
              </p:nvSpPr>
              <p:spPr>
                <a:xfrm>
                  <a:off x="1600200" y="3733800"/>
                  <a:ext cx="12192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Oval 47"/>
                <p:cNvSpPr/>
                <p:nvPr/>
              </p:nvSpPr>
              <p:spPr>
                <a:xfrm>
                  <a:off x="2819400" y="3733800"/>
                  <a:ext cx="1143000" cy="7620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" name="Group 48"/>
              <p:cNvGrpSpPr/>
              <p:nvPr/>
            </p:nvGrpSpPr>
            <p:grpSpPr>
              <a:xfrm rot="16200000">
                <a:off x="1143000" y="5638799"/>
                <a:ext cx="1600199" cy="533401"/>
                <a:chOff x="1600200" y="3733800"/>
                <a:chExt cx="2362200" cy="762000"/>
              </a:xfrm>
            </p:grpSpPr>
            <p:sp>
              <p:nvSpPr>
                <p:cNvPr id="50" name="Oval 49"/>
                <p:cNvSpPr/>
                <p:nvPr/>
              </p:nvSpPr>
              <p:spPr>
                <a:xfrm>
                  <a:off x="1600200" y="3733800"/>
                  <a:ext cx="12192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Oval 50"/>
                <p:cNvSpPr/>
                <p:nvPr/>
              </p:nvSpPr>
              <p:spPr>
                <a:xfrm>
                  <a:off x="2819400" y="3733800"/>
                  <a:ext cx="1143000" cy="7620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8" name="Group 57"/>
              <p:cNvGrpSpPr/>
              <p:nvPr/>
            </p:nvGrpSpPr>
            <p:grpSpPr>
              <a:xfrm>
                <a:off x="3657600" y="4953001"/>
                <a:ext cx="914402" cy="1600199"/>
                <a:chOff x="3200399" y="4953001"/>
                <a:chExt cx="914402" cy="1600199"/>
              </a:xfrm>
            </p:grpSpPr>
            <p:grpSp>
              <p:nvGrpSpPr>
                <p:cNvPr id="52" name="Group 51"/>
                <p:cNvGrpSpPr/>
                <p:nvPr/>
              </p:nvGrpSpPr>
              <p:grpSpPr>
                <a:xfrm rot="16200000">
                  <a:off x="3048001" y="5486400"/>
                  <a:ext cx="1600199" cy="533401"/>
                  <a:chOff x="1600200" y="3733800"/>
                  <a:chExt cx="2362200" cy="762000"/>
                </a:xfrm>
              </p:grpSpPr>
              <p:sp>
                <p:nvSpPr>
                  <p:cNvPr id="53" name="Oval 52"/>
                  <p:cNvSpPr/>
                  <p:nvPr/>
                </p:nvSpPr>
                <p:spPr>
                  <a:xfrm>
                    <a:off x="1600200" y="3733800"/>
                    <a:ext cx="1219200" cy="685800"/>
                  </a:xfrm>
                  <a:prstGeom prst="ellips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" name="Oval 53"/>
                  <p:cNvSpPr/>
                  <p:nvPr/>
                </p:nvSpPr>
                <p:spPr>
                  <a:xfrm>
                    <a:off x="2819400" y="3733800"/>
                    <a:ext cx="1143000" cy="762000"/>
                  </a:xfrm>
                  <a:prstGeom prst="ellips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5" name="Group 54"/>
                <p:cNvGrpSpPr/>
                <p:nvPr/>
              </p:nvGrpSpPr>
              <p:grpSpPr>
                <a:xfrm rot="16200000">
                  <a:off x="2667000" y="5486400"/>
                  <a:ext cx="1600199" cy="533401"/>
                  <a:chOff x="1600200" y="3733800"/>
                  <a:chExt cx="2362200" cy="762000"/>
                </a:xfrm>
              </p:grpSpPr>
              <p:sp>
                <p:nvSpPr>
                  <p:cNvPr id="56" name="Oval 55"/>
                  <p:cNvSpPr/>
                  <p:nvPr/>
                </p:nvSpPr>
                <p:spPr>
                  <a:xfrm>
                    <a:off x="1600200" y="3733800"/>
                    <a:ext cx="1219200" cy="685800"/>
                  </a:xfrm>
                  <a:prstGeom prst="ellips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" name="Oval 56"/>
                  <p:cNvSpPr/>
                  <p:nvPr/>
                </p:nvSpPr>
                <p:spPr>
                  <a:xfrm>
                    <a:off x="2819400" y="3733800"/>
                    <a:ext cx="1143000" cy="762000"/>
                  </a:xfrm>
                  <a:prstGeom prst="ellips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59" name="Right Arrow 58"/>
              <p:cNvSpPr/>
              <p:nvPr/>
            </p:nvSpPr>
            <p:spPr>
              <a:xfrm>
                <a:off x="2590800" y="5535168"/>
                <a:ext cx="749808" cy="484632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Plus 61"/>
              <p:cNvSpPr/>
              <p:nvPr/>
            </p:nvSpPr>
            <p:spPr>
              <a:xfrm>
                <a:off x="1219200" y="5638800"/>
                <a:ext cx="228600" cy="457200"/>
              </a:xfrm>
              <a:prstGeom prst="mathPlu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8" name="TextBox 77"/>
            <p:cNvSpPr txBox="1"/>
            <p:nvPr/>
          </p:nvSpPr>
          <p:spPr>
            <a:xfrm>
              <a:off x="3352800" y="6564868"/>
              <a:ext cx="10887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>
                  <a:solidFill>
                    <a:srgbClr val="00B050"/>
                  </a:solidFill>
                </a:rPr>
                <a:t>পাই</a:t>
              </a:r>
              <a:r>
                <a:rPr lang="en-US" b="1" dirty="0" smtClean="0">
                  <a:solidFill>
                    <a:srgbClr val="00B050"/>
                  </a:solidFill>
                </a:rPr>
                <a:t> </a:t>
              </a:r>
              <a:r>
                <a:rPr lang="en-US" b="1" dirty="0" err="1" smtClean="0">
                  <a:solidFill>
                    <a:srgbClr val="00B050"/>
                  </a:solidFill>
                </a:rPr>
                <a:t>বন্ধন</a:t>
              </a:r>
              <a:endParaRPr lang="en-US" b="1" dirty="0" smtClean="0">
                <a:solidFill>
                  <a:srgbClr val="00B050"/>
                </a:solidFill>
              </a:endParaRP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5486400" y="1371600"/>
            <a:ext cx="1146468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Ex. H</a:t>
            </a:r>
            <a:r>
              <a:rPr lang="en-US" sz="2800" baseline="-25000" dirty="0" smtClean="0">
                <a:solidFill>
                  <a:srgbClr val="FF0000"/>
                </a:solidFill>
              </a:rPr>
              <a:t>2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464132" y="2753380"/>
            <a:ext cx="1225015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Ex. HF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7845132" y="4124980"/>
            <a:ext cx="1056700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Ex. F</a:t>
            </a:r>
            <a:r>
              <a:rPr lang="en-US" sz="2800" baseline="-25000" dirty="0" smtClean="0">
                <a:solidFill>
                  <a:srgbClr val="FF0000"/>
                </a:solidFill>
              </a:rPr>
              <a:t>2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963100" y="5572780"/>
            <a:ext cx="1151277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Ex. O</a:t>
            </a:r>
            <a:r>
              <a:rPr lang="en-US" sz="2800" baseline="-25000" dirty="0" smtClean="0">
                <a:solidFill>
                  <a:srgbClr val="FF0000"/>
                </a:solidFill>
              </a:rPr>
              <a:t>2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4" grpId="0" animBg="1"/>
      <p:bldP spid="87" grpId="0" animBg="1"/>
      <p:bldP spid="8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914400" y="1433945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grpSp>
        <p:nvGrpSpPr>
          <p:cNvPr id="2" name="Group 49"/>
          <p:cNvGrpSpPr/>
          <p:nvPr/>
        </p:nvGrpSpPr>
        <p:grpSpPr>
          <a:xfrm>
            <a:off x="685800" y="685802"/>
            <a:ext cx="1447800" cy="2807730"/>
            <a:chOff x="685800" y="685802"/>
            <a:chExt cx="1447800" cy="2807730"/>
          </a:xfrm>
        </p:grpSpPr>
        <p:grpSp>
          <p:nvGrpSpPr>
            <p:cNvPr id="3" name="Group 28"/>
            <p:cNvGrpSpPr/>
            <p:nvPr/>
          </p:nvGrpSpPr>
          <p:grpSpPr>
            <a:xfrm>
              <a:off x="685800" y="685802"/>
              <a:ext cx="1447800" cy="2209799"/>
              <a:chOff x="2479965" y="647702"/>
              <a:chExt cx="1447800" cy="2209799"/>
            </a:xfrm>
          </p:grpSpPr>
          <p:cxnSp>
            <p:nvCxnSpPr>
              <p:cNvPr id="30" name="Straight Connector 29"/>
              <p:cNvCxnSpPr/>
              <p:nvPr/>
            </p:nvCxnSpPr>
            <p:spPr>
              <a:xfrm>
                <a:off x="2479965" y="1866900"/>
                <a:ext cx="1447800" cy="762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2022766" y="1714501"/>
                <a:ext cx="2209798" cy="762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 flipH="1" flipV="1">
                <a:off x="2098966" y="1333503"/>
                <a:ext cx="2057399" cy="99059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5" name="Rectangle 64"/>
            <p:cNvSpPr/>
            <p:nvPr/>
          </p:nvSpPr>
          <p:spPr>
            <a:xfrm>
              <a:off x="889850" y="3124200"/>
              <a:ext cx="98661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s orbital</a:t>
              </a:r>
              <a:endParaRPr lang="en-US" dirty="0"/>
            </a:p>
          </p:txBody>
        </p:sp>
      </p:grpSp>
      <p:grpSp>
        <p:nvGrpSpPr>
          <p:cNvPr id="4" name="Group 50"/>
          <p:cNvGrpSpPr/>
          <p:nvPr/>
        </p:nvGrpSpPr>
        <p:grpSpPr>
          <a:xfrm>
            <a:off x="2209800" y="838198"/>
            <a:ext cx="2286000" cy="2731534"/>
            <a:chOff x="2209800" y="838198"/>
            <a:chExt cx="2286000" cy="2731534"/>
          </a:xfrm>
        </p:grpSpPr>
        <p:grpSp>
          <p:nvGrpSpPr>
            <p:cNvPr id="5" name="Group 61"/>
            <p:cNvGrpSpPr/>
            <p:nvPr/>
          </p:nvGrpSpPr>
          <p:grpSpPr>
            <a:xfrm>
              <a:off x="2209800" y="838198"/>
              <a:ext cx="2286000" cy="2133602"/>
              <a:chOff x="2022765" y="762000"/>
              <a:chExt cx="2286000" cy="2133602"/>
            </a:xfrm>
          </p:grpSpPr>
          <p:grpSp>
            <p:nvGrpSpPr>
              <p:cNvPr id="6" name="Group 10"/>
              <p:cNvGrpSpPr/>
              <p:nvPr/>
            </p:nvGrpSpPr>
            <p:grpSpPr>
              <a:xfrm>
                <a:off x="2209800" y="1524000"/>
                <a:ext cx="1828800" cy="685800"/>
                <a:chOff x="990600" y="3048000"/>
                <a:chExt cx="1828800" cy="685800"/>
              </a:xfrm>
            </p:grpSpPr>
            <p:sp>
              <p:nvSpPr>
                <p:cNvPr id="9" name="Oval 8"/>
                <p:cNvSpPr/>
                <p:nvPr/>
              </p:nvSpPr>
              <p:spPr>
                <a:xfrm>
                  <a:off x="990600" y="3048000"/>
                  <a:ext cx="9144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" name="Oval 9"/>
                <p:cNvSpPr/>
                <p:nvPr/>
              </p:nvSpPr>
              <p:spPr>
                <a:xfrm>
                  <a:off x="1905000" y="3048000"/>
                  <a:ext cx="9144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" name="Group 27"/>
              <p:cNvGrpSpPr/>
              <p:nvPr/>
            </p:nvGrpSpPr>
            <p:grpSpPr>
              <a:xfrm>
                <a:off x="2022765" y="762000"/>
                <a:ext cx="2286000" cy="2133602"/>
                <a:chOff x="2022765" y="762000"/>
                <a:chExt cx="2286000" cy="2133602"/>
              </a:xfrm>
            </p:grpSpPr>
            <p:cxnSp>
              <p:nvCxnSpPr>
                <p:cNvPr id="13" name="Straight Connector 12"/>
                <p:cNvCxnSpPr/>
                <p:nvPr/>
              </p:nvCxnSpPr>
              <p:spPr>
                <a:xfrm rot="10800000" flipH="1" flipV="1">
                  <a:off x="2022765" y="1866900"/>
                  <a:ext cx="2286000" cy="381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/>
                <p:nvPr/>
              </p:nvCxnSpPr>
              <p:spPr>
                <a:xfrm rot="16200000" flipH="1">
                  <a:off x="2057400" y="1828800"/>
                  <a:ext cx="2133602" cy="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 rot="5400000" flipH="1" flipV="1">
                  <a:off x="2095500" y="1333500"/>
                  <a:ext cx="2057400" cy="10668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7" name="Rectangle 46"/>
            <p:cNvSpPr/>
            <p:nvPr/>
          </p:nvSpPr>
          <p:spPr>
            <a:xfrm>
              <a:off x="2743200" y="3200400"/>
              <a:ext cx="109305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 smtClean="0"/>
                <a:t>p</a:t>
              </a:r>
              <a:r>
                <a:rPr lang="en-US" baseline="-25000" dirty="0" err="1" smtClean="0"/>
                <a:t>x</a:t>
              </a:r>
              <a:r>
                <a:rPr lang="en-US" dirty="0" smtClean="0"/>
                <a:t> orbital</a:t>
              </a:r>
              <a:endParaRPr lang="en-US" dirty="0"/>
            </a:p>
          </p:txBody>
        </p:sp>
      </p:grpSp>
      <p:grpSp>
        <p:nvGrpSpPr>
          <p:cNvPr id="11" name="Group 51"/>
          <p:cNvGrpSpPr/>
          <p:nvPr/>
        </p:nvGrpSpPr>
        <p:grpSpPr>
          <a:xfrm>
            <a:off x="4876800" y="460660"/>
            <a:ext cx="1676400" cy="3196940"/>
            <a:chOff x="4876800" y="460660"/>
            <a:chExt cx="1676400" cy="3196940"/>
          </a:xfrm>
        </p:grpSpPr>
        <p:grpSp>
          <p:nvGrpSpPr>
            <p:cNvPr id="12" name="Group 62"/>
            <p:cNvGrpSpPr/>
            <p:nvPr/>
          </p:nvGrpSpPr>
          <p:grpSpPr>
            <a:xfrm>
              <a:off x="4876800" y="460660"/>
              <a:ext cx="1676400" cy="2857500"/>
              <a:chOff x="4724400" y="460660"/>
              <a:chExt cx="1676400" cy="2857500"/>
            </a:xfrm>
          </p:grpSpPr>
          <p:grpSp>
            <p:nvGrpSpPr>
              <p:cNvPr id="14" name="Group 32"/>
              <p:cNvGrpSpPr/>
              <p:nvPr/>
            </p:nvGrpSpPr>
            <p:grpSpPr>
              <a:xfrm rot="16200000">
                <a:off x="4572000" y="1562100"/>
                <a:ext cx="1828800" cy="685800"/>
                <a:chOff x="990600" y="3048000"/>
                <a:chExt cx="1828800" cy="685800"/>
              </a:xfrm>
            </p:grpSpPr>
            <p:sp>
              <p:nvSpPr>
                <p:cNvPr id="34" name="Oval 33"/>
                <p:cNvSpPr/>
                <p:nvPr/>
              </p:nvSpPr>
              <p:spPr>
                <a:xfrm>
                  <a:off x="990600" y="3048000"/>
                  <a:ext cx="9144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Oval 34"/>
                <p:cNvSpPr/>
                <p:nvPr/>
              </p:nvSpPr>
              <p:spPr>
                <a:xfrm>
                  <a:off x="1905000" y="3048000"/>
                  <a:ext cx="9144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" name="Group 35"/>
              <p:cNvGrpSpPr/>
              <p:nvPr/>
            </p:nvGrpSpPr>
            <p:grpSpPr>
              <a:xfrm>
                <a:off x="4724400" y="460660"/>
                <a:ext cx="1676400" cy="2857500"/>
                <a:chOff x="2327565" y="419100"/>
                <a:chExt cx="1676400" cy="2857500"/>
              </a:xfrm>
            </p:grpSpPr>
            <p:cxnSp>
              <p:nvCxnSpPr>
                <p:cNvPr id="37" name="Straight Connector 36"/>
                <p:cNvCxnSpPr/>
                <p:nvPr/>
              </p:nvCxnSpPr>
              <p:spPr>
                <a:xfrm>
                  <a:off x="2327565" y="1863440"/>
                  <a:ext cx="167640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 rot="16200000" flipH="1">
                  <a:off x="1691988" y="1830532"/>
                  <a:ext cx="2857500" cy="3463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 rot="5400000" flipH="1" flipV="1">
                  <a:off x="1905000" y="1219200"/>
                  <a:ext cx="2438400" cy="1219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8" name="Rectangle 47"/>
            <p:cNvSpPr/>
            <p:nvPr/>
          </p:nvSpPr>
          <p:spPr>
            <a:xfrm>
              <a:off x="5152138" y="3288268"/>
              <a:ext cx="109626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 smtClean="0"/>
                <a:t>p</a:t>
              </a:r>
              <a:r>
                <a:rPr lang="en-US" baseline="-25000" dirty="0" err="1" smtClean="0"/>
                <a:t>y</a:t>
              </a:r>
              <a:r>
                <a:rPr lang="en-US" dirty="0" smtClean="0"/>
                <a:t> orbital</a:t>
              </a:r>
              <a:endParaRPr lang="en-US" dirty="0"/>
            </a:p>
          </p:txBody>
        </p:sp>
      </p:grpSp>
      <p:grpSp>
        <p:nvGrpSpPr>
          <p:cNvPr id="18" name="Group 52"/>
          <p:cNvGrpSpPr/>
          <p:nvPr/>
        </p:nvGrpSpPr>
        <p:grpSpPr>
          <a:xfrm>
            <a:off x="7010400" y="457200"/>
            <a:ext cx="1676400" cy="3352800"/>
            <a:chOff x="7010400" y="457200"/>
            <a:chExt cx="1676400" cy="3352800"/>
          </a:xfrm>
        </p:grpSpPr>
        <p:grpSp>
          <p:nvGrpSpPr>
            <p:cNvPr id="19" name="Group 63"/>
            <p:cNvGrpSpPr/>
            <p:nvPr/>
          </p:nvGrpSpPr>
          <p:grpSpPr>
            <a:xfrm>
              <a:off x="7010400" y="457200"/>
              <a:ext cx="1676400" cy="2857500"/>
              <a:chOff x="6934200" y="457200"/>
              <a:chExt cx="1676400" cy="2857500"/>
            </a:xfrm>
          </p:grpSpPr>
          <p:grpSp>
            <p:nvGrpSpPr>
              <p:cNvPr id="20" name="Group 39"/>
              <p:cNvGrpSpPr/>
              <p:nvPr/>
            </p:nvGrpSpPr>
            <p:grpSpPr>
              <a:xfrm rot="17540372">
                <a:off x="6781800" y="1600200"/>
                <a:ext cx="1828800" cy="685800"/>
                <a:chOff x="990600" y="3048000"/>
                <a:chExt cx="1828800" cy="685800"/>
              </a:xfrm>
            </p:grpSpPr>
            <p:sp>
              <p:nvSpPr>
                <p:cNvPr id="41" name="Oval 40"/>
                <p:cNvSpPr/>
                <p:nvPr/>
              </p:nvSpPr>
              <p:spPr>
                <a:xfrm>
                  <a:off x="990600" y="3048000"/>
                  <a:ext cx="9144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Oval 41"/>
                <p:cNvSpPr/>
                <p:nvPr/>
              </p:nvSpPr>
              <p:spPr>
                <a:xfrm>
                  <a:off x="1905000" y="3048000"/>
                  <a:ext cx="9144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1" name="Group 42"/>
              <p:cNvGrpSpPr/>
              <p:nvPr/>
            </p:nvGrpSpPr>
            <p:grpSpPr>
              <a:xfrm>
                <a:off x="6934200" y="457200"/>
                <a:ext cx="1676400" cy="2857500"/>
                <a:chOff x="2327565" y="419100"/>
                <a:chExt cx="1676400" cy="2857500"/>
              </a:xfrm>
            </p:grpSpPr>
            <p:cxnSp>
              <p:nvCxnSpPr>
                <p:cNvPr id="44" name="Straight Connector 43"/>
                <p:cNvCxnSpPr/>
                <p:nvPr/>
              </p:nvCxnSpPr>
              <p:spPr>
                <a:xfrm>
                  <a:off x="2327565" y="1866900"/>
                  <a:ext cx="167640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 rot="16200000" flipH="1">
                  <a:off x="1691988" y="1830532"/>
                  <a:ext cx="2857500" cy="3463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 rot="5400000" flipH="1" flipV="1">
                  <a:off x="1905000" y="1219200"/>
                  <a:ext cx="2438400" cy="1219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9" name="Rectangle 48"/>
            <p:cNvSpPr/>
            <p:nvPr/>
          </p:nvSpPr>
          <p:spPr>
            <a:xfrm>
              <a:off x="7285931" y="3440668"/>
              <a:ext cx="109606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 smtClean="0"/>
                <a:t>p</a:t>
              </a:r>
              <a:r>
                <a:rPr lang="en-US" baseline="-25000" dirty="0" err="1" smtClean="0"/>
                <a:t>z</a:t>
              </a:r>
              <a:r>
                <a:rPr lang="en-US" dirty="0" smtClean="0"/>
                <a:t> orbital</a:t>
              </a:r>
              <a:endParaRPr lang="en-US" dirty="0"/>
            </a:p>
          </p:txBody>
        </p:sp>
      </p:grpSp>
      <p:grpSp>
        <p:nvGrpSpPr>
          <p:cNvPr id="22" name="Group 60"/>
          <p:cNvGrpSpPr/>
          <p:nvPr/>
        </p:nvGrpSpPr>
        <p:grpSpPr>
          <a:xfrm>
            <a:off x="533400" y="3821670"/>
            <a:ext cx="1295400" cy="2121930"/>
            <a:chOff x="667870" y="3212070"/>
            <a:chExt cx="1447800" cy="2807730"/>
          </a:xfrm>
        </p:grpSpPr>
        <p:grpSp>
          <p:nvGrpSpPr>
            <p:cNvPr id="23" name="Group 53"/>
            <p:cNvGrpSpPr/>
            <p:nvPr/>
          </p:nvGrpSpPr>
          <p:grpSpPr>
            <a:xfrm>
              <a:off x="667870" y="3212070"/>
              <a:ext cx="1447800" cy="2807730"/>
              <a:chOff x="515470" y="685802"/>
              <a:chExt cx="1447800" cy="2807730"/>
            </a:xfrm>
          </p:grpSpPr>
          <p:grpSp>
            <p:nvGrpSpPr>
              <p:cNvPr id="24" name="Group 28"/>
              <p:cNvGrpSpPr/>
              <p:nvPr/>
            </p:nvGrpSpPr>
            <p:grpSpPr>
              <a:xfrm>
                <a:off x="515470" y="685802"/>
                <a:ext cx="1447800" cy="2209799"/>
                <a:chOff x="2309635" y="647702"/>
                <a:chExt cx="1447800" cy="2209799"/>
              </a:xfrm>
            </p:grpSpPr>
            <p:cxnSp>
              <p:nvCxnSpPr>
                <p:cNvPr id="57" name="Straight Connector 56"/>
                <p:cNvCxnSpPr/>
                <p:nvPr/>
              </p:nvCxnSpPr>
              <p:spPr>
                <a:xfrm>
                  <a:off x="2309635" y="1866901"/>
                  <a:ext cx="1447800" cy="76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 rot="16200000" flipH="1">
                  <a:off x="2022766" y="1714501"/>
                  <a:ext cx="2209798" cy="76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 rot="5400000" flipH="1" flipV="1">
                  <a:off x="2098966" y="1333503"/>
                  <a:ext cx="2057399" cy="99059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6" name="Rectangle 55"/>
              <p:cNvSpPr/>
              <p:nvPr/>
            </p:nvSpPr>
            <p:spPr>
              <a:xfrm>
                <a:off x="889850" y="3124200"/>
                <a:ext cx="9866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s orbital</a:t>
                </a:r>
                <a:endParaRPr lang="en-US" dirty="0"/>
              </a:p>
            </p:txBody>
          </p:sp>
        </p:grpSp>
        <p:sp>
          <p:nvSpPr>
            <p:cNvPr id="60" name="Oval 59"/>
            <p:cNvSpPr/>
            <p:nvPr/>
          </p:nvSpPr>
          <p:spPr>
            <a:xfrm>
              <a:off x="1004455" y="4024745"/>
              <a:ext cx="914400" cy="914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66"/>
          <p:cNvGrpSpPr/>
          <p:nvPr/>
        </p:nvGrpSpPr>
        <p:grpSpPr>
          <a:xfrm>
            <a:off x="2438400" y="3821666"/>
            <a:ext cx="2286000" cy="2274334"/>
            <a:chOff x="2209800" y="838198"/>
            <a:chExt cx="2286000" cy="2731534"/>
          </a:xfrm>
        </p:grpSpPr>
        <p:grpSp>
          <p:nvGrpSpPr>
            <p:cNvPr id="26" name="Group 61"/>
            <p:cNvGrpSpPr/>
            <p:nvPr/>
          </p:nvGrpSpPr>
          <p:grpSpPr>
            <a:xfrm>
              <a:off x="2209800" y="838198"/>
              <a:ext cx="2286000" cy="2133602"/>
              <a:chOff x="2022765" y="762000"/>
              <a:chExt cx="2286000" cy="2133602"/>
            </a:xfrm>
          </p:grpSpPr>
          <p:grpSp>
            <p:nvGrpSpPr>
              <p:cNvPr id="27" name="Group 10"/>
              <p:cNvGrpSpPr/>
              <p:nvPr/>
            </p:nvGrpSpPr>
            <p:grpSpPr>
              <a:xfrm>
                <a:off x="2209800" y="1524000"/>
                <a:ext cx="1828800" cy="685800"/>
                <a:chOff x="990600" y="3048000"/>
                <a:chExt cx="1828800" cy="685800"/>
              </a:xfrm>
            </p:grpSpPr>
            <p:sp>
              <p:nvSpPr>
                <p:cNvPr id="75" name="Oval 74"/>
                <p:cNvSpPr/>
                <p:nvPr/>
              </p:nvSpPr>
              <p:spPr>
                <a:xfrm>
                  <a:off x="990600" y="3048000"/>
                  <a:ext cx="9144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Oval 75"/>
                <p:cNvSpPr/>
                <p:nvPr/>
              </p:nvSpPr>
              <p:spPr>
                <a:xfrm>
                  <a:off x="1905000" y="3048000"/>
                  <a:ext cx="9144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" name="Group 27"/>
              <p:cNvGrpSpPr/>
              <p:nvPr/>
            </p:nvGrpSpPr>
            <p:grpSpPr>
              <a:xfrm>
                <a:off x="2022765" y="762000"/>
                <a:ext cx="2286000" cy="2133602"/>
                <a:chOff x="2022765" y="762000"/>
                <a:chExt cx="2286000" cy="2133602"/>
              </a:xfrm>
            </p:grpSpPr>
            <p:cxnSp>
              <p:nvCxnSpPr>
                <p:cNvPr id="72" name="Straight Connector 71"/>
                <p:cNvCxnSpPr/>
                <p:nvPr/>
              </p:nvCxnSpPr>
              <p:spPr>
                <a:xfrm rot="10800000" flipH="1" flipV="1">
                  <a:off x="2022765" y="1866900"/>
                  <a:ext cx="2286000" cy="381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 rot="16200000" flipH="1">
                  <a:off x="2057400" y="1828800"/>
                  <a:ext cx="2133602" cy="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/>
                <p:cNvCxnSpPr/>
                <p:nvPr/>
              </p:nvCxnSpPr>
              <p:spPr>
                <a:xfrm rot="5400000" flipH="1" flipV="1">
                  <a:off x="2095500" y="1333500"/>
                  <a:ext cx="2057400" cy="10668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69" name="Rectangle 68"/>
            <p:cNvSpPr/>
            <p:nvPr/>
          </p:nvSpPr>
          <p:spPr>
            <a:xfrm>
              <a:off x="2743200" y="3200400"/>
              <a:ext cx="109305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 smtClean="0"/>
                <a:t>p</a:t>
              </a:r>
              <a:r>
                <a:rPr lang="en-US" baseline="-25000" dirty="0" err="1" smtClean="0"/>
                <a:t>x</a:t>
              </a:r>
              <a:r>
                <a:rPr lang="en-US" dirty="0" smtClean="0"/>
                <a:t> orbital</a:t>
              </a:r>
              <a:endParaRPr lang="en-US" dirty="0"/>
            </a:p>
          </p:txBody>
        </p:sp>
      </p:grpSp>
      <p:grpSp>
        <p:nvGrpSpPr>
          <p:cNvPr id="29" name="Group 76"/>
          <p:cNvGrpSpPr/>
          <p:nvPr/>
        </p:nvGrpSpPr>
        <p:grpSpPr>
          <a:xfrm>
            <a:off x="5410200" y="4114800"/>
            <a:ext cx="2286000" cy="1687271"/>
            <a:chOff x="2209800" y="838198"/>
            <a:chExt cx="2286000" cy="3024172"/>
          </a:xfrm>
        </p:grpSpPr>
        <p:grpSp>
          <p:nvGrpSpPr>
            <p:cNvPr id="33" name="Group 61"/>
            <p:cNvGrpSpPr/>
            <p:nvPr/>
          </p:nvGrpSpPr>
          <p:grpSpPr>
            <a:xfrm>
              <a:off x="2209800" y="838198"/>
              <a:ext cx="2286000" cy="2133602"/>
              <a:chOff x="2022765" y="762000"/>
              <a:chExt cx="2286000" cy="2133602"/>
            </a:xfrm>
          </p:grpSpPr>
          <p:grpSp>
            <p:nvGrpSpPr>
              <p:cNvPr id="36" name="Group 10"/>
              <p:cNvGrpSpPr/>
              <p:nvPr/>
            </p:nvGrpSpPr>
            <p:grpSpPr>
              <a:xfrm>
                <a:off x="2209800" y="1524000"/>
                <a:ext cx="1828800" cy="685800"/>
                <a:chOff x="990600" y="3048000"/>
                <a:chExt cx="1828800" cy="685800"/>
              </a:xfrm>
            </p:grpSpPr>
            <p:sp>
              <p:nvSpPr>
                <p:cNvPr id="85" name="Oval 84"/>
                <p:cNvSpPr/>
                <p:nvPr/>
              </p:nvSpPr>
              <p:spPr>
                <a:xfrm>
                  <a:off x="990600" y="3048000"/>
                  <a:ext cx="9144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Oval 85"/>
                <p:cNvSpPr/>
                <p:nvPr/>
              </p:nvSpPr>
              <p:spPr>
                <a:xfrm>
                  <a:off x="1905000" y="3048000"/>
                  <a:ext cx="9144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" name="Group 27"/>
              <p:cNvGrpSpPr/>
              <p:nvPr/>
            </p:nvGrpSpPr>
            <p:grpSpPr>
              <a:xfrm>
                <a:off x="2022765" y="762000"/>
                <a:ext cx="2286000" cy="2133602"/>
                <a:chOff x="2022765" y="762000"/>
                <a:chExt cx="2286000" cy="2133602"/>
              </a:xfrm>
            </p:grpSpPr>
            <p:cxnSp>
              <p:nvCxnSpPr>
                <p:cNvPr id="82" name="Straight Connector 81"/>
                <p:cNvCxnSpPr/>
                <p:nvPr/>
              </p:nvCxnSpPr>
              <p:spPr>
                <a:xfrm rot="10800000" flipH="1" flipV="1">
                  <a:off x="2022765" y="1866900"/>
                  <a:ext cx="2286000" cy="381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/>
                <p:nvPr/>
              </p:nvCxnSpPr>
              <p:spPr>
                <a:xfrm rot="16200000" flipH="1">
                  <a:off x="2057400" y="1828800"/>
                  <a:ext cx="2133602" cy="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/>
                <p:cNvCxnSpPr/>
                <p:nvPr/>
              </p:nvCxnSpPr>
              <p:spPr>
                <a:xfrm rot="5400000" flipH="1" flipV="1">
                  <a:off x="2095500" y="1333500"/>
                  <a:ext cx="2057400" cy="10668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9" name="Rectangle 78"/>
            <p:cNvSpPr/>
            <p:nvPr/>
          </p:nvSpPr>
          <p:spPr>
            <a:xfrm>
              <a:off x="2743200" y="3200400"/>
              <a:ext cx="1115305" cy="66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sp orbital</a:t>
              </a:r>
              <a:endParaRPr lang="en-US" dirty="0"/>
            </a:p>
          </p:txBody>
        </p:sp>
      </p:grpSp>
      <p:sp>
        <p:nvSpPr>
          <p:cNvPr id="87" name="Plus 86"/>
          <p:cNvSpPr/>
          <p:nvPr/>
        </p:nvSpPr>
        <p:spPr>
          <a:xfrm>
            <a:off x="1870365" y="4544290"/>
            <a:ext cx="533400" cy="4572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Equal 87"/>
          <p:cNvSpPr/>
          <p:nvPr/>
        </p:nvSpPr>
        <p:spPr>
          <a:xfrm>
            <a:off x="4876800" y="4572000"/>
            <a:ext cx="533400" cy="533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657600" y="228600"/>
            <a:ext cx="19062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হাইব্রিডাইজেশন</a:t>
            </a:r>
            <a:endParaRPr lang="en-US" sz="28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4648200" y="6107668"/>
            <a:ext cx="312420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Ex. CO, NO, BeCl</a:t>
            </a:r>
            <a:r>
              <a:rPr lang="en-US" sz="2400" baseline="-25000" dirty="0" smtClean="0">
                <a:solidFill>
                  <a:srgbClr val="00B050"/>
                </a:solidFill>
              </a:rPr>
              <a:t>2</a:t>
            </a:r>
            <a:endParaRPr lang="en-US" sz="2400" baseline="-25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88" grpId="0" animBg="1"/>
      <p:bldP spid="9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33400" y="990600"/>
            <a:ext cx="1219200" cy="2057400"/>
            <a:chOff x="667870" y="3212070"/>
            <a:chExt cx="1447800" cy="2807730"/>
          </a:xfrm>
        </p:grpSpPr>
        <p:grpSp>
          <p:nvGrpSpPr>
            <p:cNvPr id="3" name="Group 53"/>
            <p:cNvGrpSpPr/>
            <p:nvPr/>
          </p:nvGrpSpPr>
          <p:grpSpPr>
            <a:xfrm>
              <a:off x="667870" y="3212070"/>
              <a:ext cx="1447800" cy="2807730"/>
              <a:chOff x="515470" y="685802"/>
              <a:chExt cx="1447800" cy="2807730"/>
            </a:xfrm>
          </p:grpSpPr>
          <p:grpSp>
            <p:nvGrpSpPr>
              <p:cNvPr id="5" name="Group 28"/>
              <p:cNvGrpSpPr/>
              <p:nvPr/>
            </p:nvGrpSpPr>
            <p:grpSpPr>
              <a:xfrm>
                <a:off x="515470" y="685802"/>
                <a:ext cx="1447800" cy="2209799"/>
                <a:chOff x="2309635" y="647702"/>
                <a:chExt cx="1447800" cy="2209799"/>
              </a:xfrm>
            </p:grpSpPr>
            <p:cxnSp>
              <p:nvCxnSpPr>
                <p:cNvPr id="7" name="Straight Connector 6"/>
                <p:cNvCxnSpPr/>
                <p:nvPr/>
              </p:nvCxnSpPr>
              <p:spPr>
                <a:xfrm>
                  <a:off x="2309635" y="1866901"/>
                  <a:ext cx="1447800" cy="76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rot="16200000" flipH="1">
                  <a:off x="2022766" y="1714501"/>
                  <a:ext cx="2209798" cy="76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/>
                <p:cNvCxnSpPr/>
                <p:nvPr/>
              </p:nvCxnSpPr>
              <p:spPr>
                <a:xfrm rot="5400000" flipH="1" flipV="1">
                  <a:off x="2098966" y="1333503"/>
                  <a:ext cx="2057399" cy="99059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Rectangle 5"/>
              <p:cNvSpPr/>
              <p:nvPr/>
            </p:nvSpPr>
            <p:spPr>
              <a:xfrm>
                <a:off x="889850" y="3124200"/>
                <a:ext cx="9866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s orbital</a:t>
                </a:r>
                <a:endParaRPr lang="en-US" dirty="0"/>
              </a:p>
            </p:txBody>
          </p:sp>
        </p:grpSp>
        <p:sp>
          <p:nvSpPr>
            <p:cNvPr id="4" name="Oval 3"/>
            <p:cNvSpPr/>
            <p:nvPr/>
          </p:nvSpPr>
          <p:spPr>
            <a:xfrm>
              <a:off x="1004455" y="4024745"/>
              <a:ext cx="914400" cy="914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209800" y="838198"/>
            <a:ext cx="1828800" cy="2438402"/>
            <a:chOff x="2209800" y="838198"/>
            <a:chExt cx="2286000" cy="2514602"/>
          </a:xfrm>
        </p:grpSpPr>
        <p:grpSp>
          <p:nvGrpSpPr>
            <p:cNvPr id="11" name="Group 61"/>
            <p:cNvGrpSpPr/>
            <p:nvPr/>
          </p:nvGrpSpPr>
          <p:grpSpPr>
            <a:xfrm>
              <a:off x="2209800" y="838198"/>
              <a:ext cx="2286000" cy="2133602"/>
              <a:chOff x="2022765" y="762000"/>
              <a:chExt cx="2286000" cy="2133602"/>
            </a:xfrm>
          </p:grpSpPr>
          <p:grpSp>
            <p:nvGrpSpPr>
              <p:cNvPr id="13" name="Group 10"/>
              <p:cNvGrpSpPr/>
              <p:nvPr/>
            </p:nvGrpSpPr>
            <p:grpSpPr>
              <a:xfrm>
                <a:off x="2209800" y="1524000"/>
                <a:ext cx="1828800" cy="685800"/>
                <a:chOff x="990600" y="3048000"/>
                <a:chExt cx="1828800" cy="685800"/>
              </a:xfrm>
            </p:grpSpPr>
            <p:sp>
              <p:nvSpPr>
                <p:cNvPr id="18" name="Oval 17"/>
                <p:cNvSpPr/>
                <p:nvPr/>
              </p:nvSpPr>
              <p:spPr>
                <a:xfrm>
                  <a:off x="990600" y="3048000"/>
                  <a:ext cx="9144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Oval 18"/>
                <p:cNvSpPr/>
                <p:nvPr/>
              </p:nvSpPr>
              <p:spPr>
                <a:xfrm>
                  <a:off x="1905000" y="3048000"/>
                  <a:ext cx="9144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" name="Group 27"/>
              <p:cNvGrpSpPr/>
              <p:nvPr/>
            </p:nvGrpSpPr>
            <p:grpSpPr>
              <a:xfrm>
                <a:off x="2022765" y="762000"/>
                <a:ext cx="2286000" cy="2133602"/>
                <a:chOff x="2022765" y="762000"/>
                <a:chExt cx="2286000" cy="2133602"/>
              </a:xfrm>
            </p:grpSpPr>
            <p:cxnSp>
              <p:nvCxnSpPr>
                <p:cNvPr id="15" name="Straight Connector 14"/>
                <p:cNvCxnSpPr/>
                <p:nvPr/>
              </p:nvCxnSpPr>
              <p:spPr>
                <a:xfrm rot="10800000" flipH="1" flipV="1">
                  <a:off x="2022765" y="1866900"/>
                  <a:ext cx="2286000" cy="381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 rot="16200000" flipH="1">
                  <a:off x="2057400" y="1828800"/>
                  <a:ext cx="2133602" cy="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 rot="5400000" flipH="1" flipV="1">
                  <a:off x="2095500" y="1333500"/>
                  <a:ext cx="2057400" cy="10668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2" name="Rectangle 11"/>
            <p:cNvSpPr/>
            <p:nvPr/>
          </p:nvSpPr>
          <p:spPr>
            <a:xfrm>
              <a:off x="2743200" y="2983468"/>
              <a:ext cx="1847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648200" y="675042"/>
            <a:ext cx="1219200" cy="2753958"/>
            <a:chOff x="4876800" y="651160"/>
            <a:chExt cx="1676400" cy="2828390"/>
          </a:xfrm>
        </p:grpSpPr>
        <p:grpSp>
          <p:nvGrpSpPr>
            <p:cNvPr id="21" name="Group 62"/>
            <p:cNvGrpSpPr/>
            <p:nvPr/>
          </p:nvGrpSpPr>
          <p:grpSpPr>
            <a:xfrm>
              <a:off x="4876800" y="651160"/>
              <a:ext cx="1676400" cy="2750131"/>
              <a:chOff x="4724400" y="651160"/>
              <a:chExt cx="1676400" cy="2750131"/>
            </a:xfrm>
          </p:grpSpPr>
          <p:grpSp>
            <p:nvGrpSpPr>
              <p:cNvPr id="23" name="Group 32"/>
              <p:cNvGrpSpPr/>
              <p:nvPr/>
            </p:nvGrpSpPr>
            <p:grpSpPr>
              <a:xfrm rot="16200000">
                <a:off x="4572000" y="1562100"/>
                <a:ext cx="1828800" cy="685800"/>
                <a:chOff x="990600" y="3048000"/>
                <a:chExt cx="1828800" cy="685800"/>
              </a:xfrm>
            </p:grpSpPr>
            <p:sp>
              <p:nvSpPr>
                <p:cNvPr id="28" name="Oval 27"/>
                <p:cNvSpPr/>
                <p:nvPr/>
              </p:nvSpPr>
              <p:spPr>
                <a:xfrm>
                  <a:off x="990600" y="3048000"/>
                  <a:ext cx="9144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Oval 28"/>
                <p:cNvSpPr/>
                <p:nvPr/>
              </p:nvSpPr>
              <p:spPr>
                <a:xfrm>
                  <a:off x="1905000" y="3048000"/>
                  <a:ext cx="9144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" name="Group 35"/>
              <p:cNvGrpSpPr/>
              <p:nvPr/>
            </p:nvGrpSpPr>
            <p:grpSpPr>
              <a:xfrm>
                <a:off x="4724400" y="651160"/>
                <a:ext cx="1676400" cy="2750131"/>
                <a:chOff x="2327565" y="609600"/>
                <a:chExt cx="1676400" cy="2750131"/>
              </a:xfrm>
            </p:grpSpPr>
            <p:cxnSp>
              <p:nvCxnSpPr>
                <p:cNvPr id="25" name="Straight Connector 24"/>
                <p:cNvCxnSpPr/>
                <p:nvPr/>
              </p:nvCxnSpPr>
              <p:spPr>
                <a:xfrm>
                  <a:off x="2327565" y="1863440"/>
                  <a:ext cx="167640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 rot="5400000">
                  <a:off x="1828800" y="2057403"/>
                  <a:ext cx="2590798" cy="138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 rot="5400000" flipH="1" flipV="1">
                  <a:off x="1905000" y="1219200"/>
                  <a:ext cx="2438400" cy="1219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2" name="Rectangle 21"/>
            <p:cNvSpPr/>
            <p:nvPr/>
          </p:nvSpPr>
          <p:spPr>
            <a:xfrm>
              <a:off x="5181595" y="3110218"/>
              <a:ext cx="109626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 smtClean="0"/>
                <a:t>p</a:t>
              </a:r>
              <a:r>
                <a:rPr lang="en-US" baseline="-25000" dirty="0" err="1" smtClean="0"/>
                <a:t>y</a:t>
              </a:r>
              <a:r>
                <a:rPr lang="en-US" dirty="0" smtClean="0"/>
                <a:t> orbital</a:t>
              </a:r>
              <a:endParaRPr lang="en-US" dirty="0"/>
            </a:p>
          </p:txBody>
        </p:sp>
      </p:grpSp>
      <p:grpSp>
        <p:nvGrpSpPr>
          <p:cNvPr id="31" name="Group 37"/>
          <p:cNvGrpSpPr/>
          <p:nvPr/>
        </p:nvGrpSpPr>
        <p:grpSpPr>
          <a:xfrm>
            <a:off x="6208436" y="457200"/>
            <a:ext cx="2173564" cy="2286000"/>
            <a:chOff x="6303160" y="1707996"/>
            <a:chExt cx="2554564" cy="2044743"/>
          </a:xfrm>
          <a:noFill/>
        </p:grpSpPr>
        <p:sp>
          <p:nvSpPr>
            <p:cNvPr id="35" name="Oval 34"/>
            <p:cNvSpPr/>
            <p:nvPr/>
          </p:nvSpPr>
          <p:spPr>
            <a:xfrm rot="19141524">
              <a:off x="7498664" y="1707996"/>
              <a:ext cx="1359060" cy="5334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 rot="16623800">
              <a:off x="6921839" y="2806509"/>
              <a:ext cx="1359060" cy="5334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 rot="993630">
              <a:off x="6303160" y="1942147"/>
              <a:ext cx="1359060" cy="5334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Plus 39"/>
          <p:cNvSpPr/>
          <p:nvPr/>
        </p:nvSpPr>
        <p:spPr>
          <a:xfrm>
            <a:off x="1877290" y="1752600"/>
            <a:ext cx="533400" cy="4572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Equal 40"/>
          <p:cNvSpPr/>
          <p:nvPr/>
        </p:nvSpPr>
        <p:spPr>
          <a:xfrm>
            <a:off x="5638800" y="1676400"/>
            <a:ext cx="533400" cy="533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2" name="Group 41"/>
          <p:cNvGrpSpPr/>
          <p:nvPr/>
        </p:nvGrpSpPr>
        <p:grpSpPr>
          <a:xfrm>
            <a:off x="381000" y="3974070"/>
            <a:ext cx="762000" cy="2045730"/>
            <a:chOff x="667870" y="3212070"/>
            <a:chExt cx="1447800" cy="2807730"/>
          </a:xfrm>
        </p:grpSpPr>
        <p:grpSp>
          <p:nvGrpSpPr>
            <p:cNvPr id="33" name="Group 53"/>
            <p:cNvGrpSpPr/>
            <p:nvPr/>
          </p:nvGrpSpPr>
          <p:grpSpPr>
            <a:xfrm>
              <a:off x="667870" y="3212070"/>
              <a:ext cx="1447800" cy="2807730"/>
              <a:chOff x="515470" y="685802"/>
              <a:chExt cx="1447800" cy="2807730"/>
            </a:xfrm>
          </p:grpSpPr>
          <p:grpSp>
            <p:nvGrpSpPr>
              <p:cNvPr id="34" name="Group 28"/>
              <p:cNvGrpSpPr/>
              <p:nvPr/>
            </p:nvGrpSpPr>
            <p:grpSpPr>
              <a:xfrm>
                <a:off x="515470" y="685802"/>
                <a:ext cx="1447800" cy="2209799"/>
                <a:chOff x="2309635" y="647702"/>
                <a:chExt cx="1447800" cy="2209799"/>
              </a:xfrm>
            </p:grpSpPr>
            <p:cxnSp>
              <p:nvCxnSpPr>
                <p:cNvPr id="47" name="Straight Connector 46"/>
                <p:cNvCxnSpPr/>
                <p:nvPr/>
              </p:nvCxnSpPr>
              <p:spPr>
                <a:xfrm>
                  <a:off x="2309635" y="1866901"/>
                  <a:ext cx="1447800" cy="76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 rot="16200000" flipH="1">
                  <a:off x="2022766" y="1714501"/>
                  <a:ext cx="2209798" cy="76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 rot="5400000" flipH="1" flipV="1">
                  <a:off x="2098966" y="1333503"/>
                  <a:ext cx="2057399" cy="99059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6" name="Rectangle 45"/>
              <p:cNvSpPr/>
              <p:nvPr/>
            </p:nvSpPr>
            <p:spPr>
              <a:xfrm>
                <a:off x="889850" y="3124200"/>
                <a:ext cx="9866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s orbital</a:t>
                </a:r>
                <a:endParaRPr lang="en-US" dirty="0"/>
              </a:p>
            </p:txBody>
          </p:sp>
        </p:grpSp>
        <p:sp>
          <p:nvSpPr>
            <p:cNvPr id="44" name="Oval 43"/>
            <p:cNvSpPr/>
            <p:nvPr/>
          </p:nvSpPr>
          <p:spPr>
            <a:xfrm>
              <a:off x="1004455" y="4024745"/>
              <a:ext cx="914400" cy="914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49"/>
          <p:cNvGrpSpPr/>
          <p:nvPr/>
        </p:nvGrpSpPr>
        <p:grpSpPr>
          <a:xfrm>
            <a:off x="3505200" y="3860129"/>
            <a:ext cx="1219200" cy="2540671"/>
            <a:chOff x="4876800" y="651160"/>
            <a:chExt cx="1676400" cy="2925621"/>
          </a:xfrm>
        </p:grpSpPr>
        <p:grpSp>
          <p:nvGrpSpPr>
            <p:cNvPr id="39" name="Group 62"/>
            <p:cNvGrpSpPr/>
            <p:nvPr/>
          </p:nvGrpSpPr>
          <p:grpSpPr>
            <a:xfrm>
              <a:off x="4876800" y="651160"/>
              <a:ext cx="1676400" cy="2750131"/>
              <a:chOff x="4724400" y="651160"/>
              <a:chExt cx="1676400" cy="2750131"/>
            </a:xfrm>
          </p:grpSpPr>
          <p:grpSp>
            <p:nvGrpSpPr>
              <p:cNvPr id="42" name="Group 32"/>
              <p:cNvGrpSpPr/>
              <p:nvPr/>
            </p:nvGrpSpPr>
            <p:grpSpPr>
              <a:xfrm rot="16200000">
                <a:off x="4572000" y="1562100"/>
                <a:ext cx="1828800" cy="685800"/>
                <a:chOff x="990600" y="3048000"/>
                <a:chExt cx="1828800" cy="685800"/>
              </a:xfrm>
            </p:grpSpPr>
            <p:sp>
              <p:nvSpPr>
                <p:cNvPr id="58" name="Oval 57"/>
                <p:cNvSpPr/>
                <p:nvPr/>
              </p:nvSpPr>
              <p:spPr>
                <a:xfrm>
                  <a:off x="990600" y="3048000"/>
                  <a:ext cx="9144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Oval 58"/>
                <p:cNvSpPr/>
                <p:nvPr/>
              </p:nvSpPr>
              <p:spPr>
                <a:xfrm>
                  <a:off x="1905000" y="3048000"/>
                  <a:ext cx="9144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3" name="Group 35"/>
              <p:cNvGrpSpPr/>
              <p:nvPr/>
            </p:nvGrpSpPr>
            <p:grpSpPr>
              <a:xfrm>
                <a:off x="4724400" y="651160"/>
                <a:ext cx="1676400" cy="2750131"/>
                <a:chOff x="2327565" y="609600"/>
                <a:chExt cx="1676400" cy="2750131"/>
              </a:xfrm>
            </p:grpSpPr>
            <p:cxnSp>
              <p:nvCxnSpPr>
                <p:cNvPr id="55" name="Straight Connector 54"/>
                <p:cNvCxnSpPr/>
                <p:nvPr/>
              </p:nvCxnSpPr>
              <p:spPr>
                <a:xfrm>
                  <a:off x="2327565" y="1863440"/>
                  <a:ext cx="167640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 rot="5400000">
                  <a:off x="1828800" y="2057403"/>
                  <a:ext cx="2590798" cy="138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 rot="5400000" flipH="1" flipV="1">
                  <a:off x="1905000" y="1219200"/>
                  <a:ext cx="2438400" cy="1219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2" name="Rectangle 51"/>
            <p:cNvSpPr/>
            <p:nvPr/>
          </p:nvSpPr>
          <p:spPr>
            <a:xfrm>
              <a:off x="5181595" y="3207449"/>
              <a:ext cx="109626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 smtClean="0"/>
                <a:t>p</a:t>
              </a:r>
              <a:r>
                <a:rPr lang="en-US" baseline="-25000" dirty="0" err="1" smtClean="0"/>
                <a:t>y</a:t>
              </a:r>
              <a:r>
                <a:rPr lang="en-US" dirty="0" smtClean="0"/>
                <a:t> orbital</a:t>
              </a:r>
              <a:endParaRPr lang="en-US" dirty="0"/>
            </a:p>
          </p:txBody>
        </p:sp>
      </p:grpSp>
      <p:grpSp>
        <p:nvGrpSpPr>
          <p:cNvPr id="45" name="Group 59"/>
          <p:cNvGrpSpPr/>
          <p:nvPr/>
        </p:nvGrpSpPr>
        <p:grpSpPr>
          <a:xfrm>
            <a:off x="1600200" y="3780100"/>
            <a:ext cx="1676400" cy="2544500"/>
            <a:chOff x="2209800" y="838198"/>
            <a:chExt cx="2286000" cy="2731534"/>
          </a:xfrm>
        </p:grpSpPr>
        <p:grpSp>
          <p:nvGrpSpPr>
            <p:cNvPr id="50" name="Group 61"/>
            <p:cNvGrpSpPr/>
            <p:nvPr/>
          </p:nvGrpSpPr>
          <p:grpSpPr>
            <a:xfrm>
              <a:off x="2209800" y="838198"/>
              <a:ext cx="2286000" cy="2133602"/>
              <a:chOff x="2022765" y="762000"/>
              <a:chExt cx="2286000" cy="2133602"/>
            </a:xfrm>
          </p:grpSpPr>
          <p:grpSp>
            <p:nvGrpSpPr>
              <p:cNvPr id="51" name="Group 10"/>
              <p:cNvGrpSpPr/>
              <p:nvPr/>
            </p:nvGrpSpPr>
            <p:grpSpPr>
              <a:xfrm>
                <a:off x="2209800" y="1524000"/>
                <a:ext cx="1828800" cy="685800"/>
                <a:chOff x="990600" y="3048000"/>
                <a:chExt cx="1828800" cy="685800"/>
              </a:xfrm>
            </p:grpSpPr>
            <p:sp>
              <p:nvSpPr>
                <p:cNvPr id="68" name="Oval 67"/>
                <p:cNvSpPr/>
                <p:nvPr/>
              </p:nvSpPr>
              <p:spPr>
                <a:xfrm>
                  <a:off x="990600" y="3048000"/>
                  <a:ext cx="9144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Oval 68"/>
                <p:cNvSpPr/>
                <p:nvPr/>
              </p:nvSpPr>
              <p:spPr>
                <a:xfrm>
                  <a:off x="1905000" y="3048000"/>
                  <a:ext cx="9144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3" name="Group 27"/>
              <p:cNvGrpSpPr/>
              <p:nvPr/>
            </p:nvGrpSpPr>
            <p:grpSpPr>
              <a:xfrm>
                <a:off x="2022765" y="762000"/>
                <a:ext cx="2286000" cy="2133602"/>
                <a:chOff x="2022765" y="762000"/>
                <a:chExt cx="2286000" cy="2133602"/>
              </a:xfrm>
            </p:grpSpPr>
            <p:cxnSp>
              <p:nvCxnSpPr>
                <p:cNvPr id="65" name="Straight Connector 64"/>
                <p:cNvCxnSpPr/>
                <p:nvPr/>
              </p:nvCxnSpPr>
              <p:spPr>
                <a:xfrm rot="10800000" flipH="1" flipV="1">
                  <a:off x="2022765" y="1866900"/>
                  <a:ext cx="2286000" cy="381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/>
                <p:cNvCxnSpPr/>
                <p:nvPr/>
              </p:nvCxnSpPr>
              <p:spPr>
                <a:xfrm rot="16200000" flipH="1">
                  <a:off x="2057400" y="1828800"/>
                  <a:ext cx="2133602" cy="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/>
                <p:nvPr/>
              </p:nvCxnSpPr>
              <p:spPr>
                <a:xfrm rot="5400000" flipH="1" flipV="1">
                  <a:off x="2095500" y="1333500"/>
                  <a:ext cx="2057400" cy="10668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62" name="Rectangle 61"/>
            <p:cNvSpPr/>
            <p:nvPr/>
          </p:nvSpPr>
          <p:spPr>
            <a:xfrm>
              <a:off x="2743200" y="3200400"/>
              <a:ext cx="109305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 smtClean="0"/>
                <a:t>p</a:t>
              </a:r>
              <a:r>
                <a:rPr lang="en-US" baseline="-25000" dirty="0" err="1" smtClean="0"/>
                <a:t>x</a:t>
              </a:r>
              <a:r>
                <a:rPr lang="en-US" dirty="0" smtClean="0"/>
                <a:t> orbital</a:t>
              </a:r>
              <a:endParaRPr lang="en-US" dirty="0"/>
            </a:p>
          </p:txBody>
        </p:sp>
      </p:grpSp>
      <p:grpSp>
        <p:nvGrpSpPr>
          <p:cNvPr id="54" name="Group 69"/>
          <p:cNvGrpSpPr/>
          <p:nvPr/>
        </p:nvGrpSpPr>
        <p:grpSpPr>
          <a:xfrm>
            <a:off x="4953000" y="3733799"/>
            <a:ext cx="1143000" cy="2520376"/>
            <a:chOff x="7010400" y="457200"/>
            <a:chExt cx="1676400" cy="2997203"/>
          </a:xfrm>
        </p:grpSpPr>
        <p:grpSp>
          <p:nvGrpSpPr>
            <p:cNvPr id="60" name="Group 63"/>
            <p:cNvGrpSpPr/>
            <p:nvPr/>
          </p:nvGrpSpPr>
          <p:grpSpPr>
            <a:xfrm>
              <a:off x="7010400" y="457200"/>
              <a:ext cx="1676400" cy="2857500"/>
              <a:chOff x="6934200" y="457200"/>
              <a:chExt cx="1676400" cy="2857500"/>
            </a:xfrm>
          </p:grpSpPr>
          <p:grpSp>
            <p:nvGrpSpPr>
              <p:cNvPr id="61" name="Group 39"/>
              <p:cNvGrpSpPr/>
              <p:nvPr/>
            </p:nvGrpSpPr>
            <p:grpSpPr>
              <a:xfrm rot="17540372">
                <a:off x="6781800" y="1600200"/>
                <a:ext cx="1828800" cy="685800"/>
                <a:chOff x="990600" y="3048000"/>
                <a:chExt cx="1828800" cy="685800"/>
              </a:xfrm>
            </p:grpSpPr>
            <p:sp>
              <p:nvSpPr>
                <p:cNvPr id="78" name="Oval 77"/>
                <p:cNvSpPr/>
                <p:nvPr/>
              </p:nvSpPr>
              <p:spPr>
                <a:xfrm>
                  <a:off x="990600" y="3048000"/>
                  <a:ext cx="9144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Oval 78"/>
                <p:cNvSpPr/>
                <p:nvPr/>
              </p:nvSpPr>
              <p:spPr>
                <a:xfrm>
                  <a:off x="1905000" y="3048000"/>
                  <a:ext cx="914400" cy="685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" name="Group 42"/>
              <p:cNvGrpSpPr/>
              <p:nvPr/>
            </p:nvGrpSpPr>
            <p:grpSpPr>
              <a:xfrm>
                <a:off x="6934200" y="457200"/>
                <a:ext cx="1676400" cy="2857500"/>
                <a:chOff x="2327565" y="419100"/>
                <a:chExt cx="1676400" cy="2857500"/>
              </a:xfrm>
            </p:grpSpPr>
            <p:cxnSp>
              <p:nvCxnSpPr>
                <p:cNvPr id="75" name="Straight Connector 74"/>
                <p:cNvCxnSpPr/>
                <p:nvPr/>
              </p:nvCxnSpPr>
              <p:spPr>
                <a:xfrm>
                  <a:off x="2327565" y="1866900"/>
                  <a:ext cx="167640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 rot="16200000" flipH="1">
                  <a:off x="1691988" y="1830532"/>
                  <a:ext cx="2857500" cy="3463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 rot="5400000" flipH="1" flipV="1">
                  <a:off x="1905000" y="1219200"/>
                  <a:ext cx="2438400" cy="1219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2" name="Rectangle 71"/>
            <p:cNvSpPr/>
            <p:nvPr/>
          </p:nvSpPr>
          <p:spPr>
            <a:xfrm>
              <a:off x="7285931" y="3085071"/>
              <a:ext cx="109606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 smtClean="0"/>
                <a:t>p</a:t>
              </a:r>
              <a:r>
                <a:rPr lang="en-US" baseline="-25000" dirty="0" err="1" smtClean="0"/>
                <a:t>z</a:t>
              </a:r>
              <a:r>
                <a:rPr lang="en-US" dirty="0" smtClean="0"/>
                <a:t> orbital</a:t>
              </a:r>
              <a:endParaRPr lang="en-US" dirty="0"/>
            </a:p>
          </p:txBody>
        </p:sp>
      </p:grpSp>
      <p:sp>
        <p:nvSpPr>
          <p:cNvPr id="81" name="Plus 80"/>
          <p:cNvSpPr/>
          <p:nvPr/>
        </p:nvSpPr>
        <p:spPr>
          <a:xfrm>
            <a:off x="1143000" y="4648200"/>
            <a:ext cx="533400" cy="4572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Plus 81"/>
          <p:cNvSpPr/>
          <p:nvPr/>
        </p:nvSpPr>
        <p:spPr>
          <a:xfrm>
            <a:off x="3962400" y="1752600"/>
            <a:ext cx="533400" cy="4572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Plus 82"/>
          <p:cNvSpPr/>
          <p:nvPr/>
        </p:nvSpPr>
        <p:spPr>
          <a:xfrm>
            <a:off x="3124200" y="4648200"/>
            <a:ext cx="533400" cy="4572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Plus 83"/>
          <p:cNvSpPr/>
          <p:nvPr/>
        </p:nvSpPr>
        <p:spPr>
          <a:xfrm>
            <a:off x="4572000" y="4724400"/>
            <a:ext cx="533400" cy="4572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Equal 84"/>
          <p:cNvSpPr/>
          <p:nvPr/>
        </p:nvSpPr>
        <p:spPr>
          <a:xfrm>
            <a:off x="6019800" y="4648200"/>
            <a:ext cx="533400" cy="533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64" name="Group 90"/>
          <p:cNvGrpSpPr/>
          <p:nvPr/>
        </p:nvGrpSpPr>
        <p:grpSpPr>
          <a:xfrm>
            <a:off x="6705600" y="3519055"/>
            <a:ext cx="1347840" cy="2957945"/>
            <a:chOff x="7088089" y="2895600"/>
            <a:chExt cx="1347840" cy="2957945"/>
          </a:xfrm>
        </p:grpSpPr>
        <p:sp>
          <p:nvSpPr>
            <p:cNvPr id="86" name="Oval 85"/>
            <p:cNvSpPr/>
            <p:nvPr/>
          </p:nvSpPr>
          <p:spPr>
            <a:xfrm>
              <a:off x="7467600" y="2895600"/>
              <a:ext cx="457200" cy="1371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 rot="19049913">
              <a:off x="7978729" y="4064342"/>
              <a:ext cx="457200" cy="1371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>
            <a:xfrm rot="1736414">
              <a:off x="7088089" y="4139780"/>
              <a:ext cx="457200" cy="1371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>
              <a:off x="7529945" y="4481945"/>
              <a:ext cx="457200" cy="1371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2846414" y="2819400"/>
            <a:ext cx="5154586" cy="533400"/>
            <a:chOff x="2846414" y="2819400"/>
            <a:chExt cx="5154586" cy="533400"/>
          </a:xfrm>
        </p:grpSpPr>
        <p:sp>
          <p:nvSpPr>
            <p:cNvPr id="30" name="Rectangle 29"/>
            <p:cNvSpPr/>
            <p:nvPr/>
          </p:nvSpPr>
          <p:spPr>
            <a:xfrm>
              <a:off x="2846414" y="2952690"/>
              <a:ext cx="119218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err="1" smtClean="0"/>
                <a:t>p</a:t>
              </a:r>
              <a:r>
                <a:rPr lang="en-US" sz="2000" baseline="-25000" dirty="0" err="1" smtClean="0"/>
                <a:t>x</a:t>
              </a:r>
              <a:r>
                <a:rPr lang="en-US" sz="2000" dirty="0" smtClean="0"/>
                <a:t> orbital</a:t>
              </a:r>
              <a:endParaRPr lang="en-US" sz="2000" dirty="0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767842" y="2819400"/>
              <a:ext cx="12331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sp</a:t>
              </a:r>
              <a:r>
                <a:rPr lang="en-US" b="1" baseline="30000" dirty="0" smtClean="0"/>
                <a:t>2</a:t>
              </a:r>
              <a:r>
                <a:rPr lang="en-US" dirty="0" smtClean="0"/>
                <a:t> orbital</a:t>
              </a:r>
              <a:endParaRPr lang="en-US" dirty="0"/>
            </a:p>
          </p:txBody>
        </p:sp>
      </p:grpSp>
      <p:sp>
        <p:nvSpPr>
          <p:cNvPr id="92" name="Rectangle 91"/>
          <p:cNvSpPr/>
          <p:nvPr/>
        </p:nvSpPr>
        <p:spPr>
          <a:xfrm>
            <a:off x="6920242" y="6412468"/>
            <a:ext cx="11914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sp</a:t>
            </a:r>
            <a:r>
              <a:rPr lang="en-US" b="1" baseline="30000" dirty="0" smtClean="0"/>
              <a:t>3</a:t>
            </a:r>
            <a:r>
              <a:rPr lang="en-US" dirty="0" smtClean="0"/>
              <a:t> orbital</a:t>
            </a:r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>
            <a:off x="2895600" y="76200"/>
            <a:ext cx="19062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হাইব্রিডাইজেশন</a:t>
            </a:r>
            <a:endParaRPr lang="en-US" sz="28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7772400" y="1676400"/>
            <a:ext cx="1277914" cy="46166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</a:rPr>
              <a:t>Ex. BCl3</a:t>
            </a:r>
            <a:endParaRPr lang="en-US" sz="2400" dirty="0">
              <a:solidFill>
                <a:srgbClr val="92D050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7620000" y="4114800"/>
            <a:ext cx="1633781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92D050"/>
                </a:solidFill>
              </a:rPr>
              <a:t>Ex.CH4, NH3,</a:t>
            </a:r>
          </a:p>
          <a:p>
            <a:r>
              <a:rPr lang="en-US" b="1" dirty="0" smtClean="0">
                <a:solidFill>
                  <a:srgbClr val="92D050"/>
                </a:solidFill>
              </a:rPr>
              <a:t>H2O, NH</a:t>
            </a:r>
            <a:r>
              <a:rPr lang="en-US" b="1" baseline="30000" dirty="0" smtClean="0">
                <a:solidFill>
                  <a:srgbClr val="92D050"/>
                </a:solidFill>
              </a:rPr>
              <a:t>+</a:t>
            </a:r>
            <a:r>
              <a:rPr lang="en-US" b="1" baseline="-25000" dirty="0" smtClean="0">
                <a:solidFill>
                  <a:srgbClr val="92D050"/>
                </a:solidFill>
              </a:rPr>
              <a:t>4</a:t>
            </a:r>
            <a:r>
              <a:rPr lang="en-US" b="1" dirty="0" smtClean="0">
                <a:solidFill>
                  <a:srgbClr val="92D050"/>
                </a:solidFill>
              </a:rPr>
              <a:t> 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5122" name="AutoShape 2" descr="http://t1.gstatic.com/images?q=tbn:ANd9GcS8hDAF95MwB5Lih5PqkgnicMS_8dz3tff6Qy8bxxOVowp2tfFr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4" name="AutoShape 4" descr="http://t1.gstatic.com/images?q=tbn:ANd9GcS8hDAF95MwB5Lih5PqkgnicMS_8dz3tff6Qy8bxxOVowp2tfFrPg"/>
          <p:cNvSpPr>
            <a:spLocks noChangeAspect="1" noChangeArrowheads="1"/>
          </p:cNvSpPr>
          <p:nvPr/>
        </p:nvSpPr>
        <p:spPr bwMode="auto">
          <a:xfrm>
            <a:off x="155575" y="-1919288"/>
            <a:ext cx="3790950" cy="40005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26" name="Picture 6" descr="C:\Users\hp\Desktop\CH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05813" y="5105400"/>
            <a:ext cx="661987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94" grpId="0" animBg="1"/>
      <p:bldP spid="9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hp\Desktop\index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219200"/>
            <a:ext cx="8534400" cy="54864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352800" y="533400"/>
            <a:ext cx="2449710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সমযোজী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পদার্থ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32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600200" y="2611580"/>
            <a:ext cx="5029200" cy="9906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28800" y="259080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362200" y="259080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038600" y="251460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71800" y="259080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429000" y="2526268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72000" y="259080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9" name="Plus 8"/>
          <p:cNvSpPr/>
          <p:nvPr/>
        </p:nvSpPr>
        <p:spPr>
          <a:xfrm>
            <a:off x="2133600" y="2819400"/>
            <a:ext cx="2286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lus 9"/>
          <p:cNvSpPr/>
          <p:nvPr/>
        </p:nvSpPr>
        <p:spPr>
          <a:xfrm>
            <a:off x="4267200" y="2743200"/>
            <a:ext cx="2286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lus 10"/>
          <p:cNvSpPr/>
          <p:nvPr/>
        </p:nvSpPr>
        <p:spPr>
          <a:xfrm>
            <a:off x="3810000" y="2819400"/>
            <a:ext cx="2286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lus 11"/>
          <p:cNvSpPr/>
          <p:nvPr/>
        </p:nvSpPr>
        <p:spPr>
          <a:xfrm>
            <a:off x="3276600" y="2819400"/>
            <a:ext cx="2286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lus 12"/>
          <p:cNvSpPr/>
          <p:nvPr/>
        </p:nvSpPr>
        <p:spPr>
          <a:xfrm>
            <a:off x="2667000" y="2819400"/>
            <a:ext cx="2286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lus 13"/>
          <p:cNvSpPr/>
          <p:nvPr/>
        </p:nvSpPr>
        <p:spPr>
          <a:xfrm>
            <a:off x="1752600" y="3048000"/>
            <a:ext cx="2286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lus 14"/>
          <p:cNvSpPr/>
          <p:nvPr/>
        </p:nvSpPr>
        <p:spPr>
          <a:xfrm>
            <a:off x="2133600" y="3200400"/>
            <a:ext cx="2286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lus 15"/>
          <p:cNvSpPr/>
          <p:nvPr/>
        </p:nvSpPr>
        <p:spPr>
          <a:xfrm>
            <a:off x="2514600" y="3200400"/>
            <a:ext cx="2286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lus 16"/>
          <p:cNvSpPr/>
          <p:nvPr/>
        </p:nvSpPr>
        <p:spPr>
          <a:xfrm>
            <a:off x="2971800" y="3200400"/>
            <a:ext cx="2286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lus 17"/>
          <p:cNvSpPr/>
          <p:nvPr/>
        </p:nvSpPr>
        <p:spPr>
          <a:xfrm>
            <a:off x="3581400" y="3276600"/>
            <a:ext cx="2286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064325" y="297873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905000" y="3212068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286000" y="3288268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895726" y="320040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52726" y="304800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6126" y="312420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5" name="Plus 24"/>
          <p:cNvSpPr/>
          <p:nvPr/>
        </p:nvSpPr>
        <p:spPr>
          <a:xfrm>
            <a:off x="4572000" y="3124200"/>
            <a:ext cx="2286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Plus 25"/>
          <p:cNvSpPr/>
          <p:nvPr/>
        </p:nvSpPr>
        <p:spPr>
          <a:xfrm>
            <a:off x="4114800" y="3200400"/>
            <a:ext cx="2286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590926" y="297180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4267200" y="297180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2438400" y="289560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5867400" y="259080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5419726" y="259080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5029200" y="259080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35" name="Plus 34"/>
          <p:cNvSpPr/>
          <p:nvPr/>
        </p:nvSpPr>
        <p:spPr>
          <a:xfrm>
            <a:off x="4800600" y="2743200"/>
            <a:ext cx="2286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Plus 35"/>
          <p:cNvSpPr/>
          <p:nvPr/>
        </p:nvSpPr>
        <p:spPr>
          <a:xfrm>
            <a:off x="5257800" y="2819400"/>
            <a:ext cx="2286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Plus 36"/>
          <p:cNvSpPr/>
          <p:nvPr/>
        </p:nvSpPr>
        <p:spPr>
          <a:xfrm>
            <a:off x="5715000" y="2743200"/>
            <a:ext cx="2286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810126" y="304800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181600" y="304800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5638800" y="297180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41" name="Plus 40"/>
          <p:cNvSpPr/>
          <p:nvPr/>
        </p:nvSpPr>
        <p:spPr>
          <a:xfrm>
            <a:off x="5029200" y="3124200"/>
            <a:ext cx="2286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Plus 41"/>
          <p:cNvSpPr/>
          <p:nvPr/>
        </p:nvSpPr>
        <p:spPr>
          <a:xfrm>
            <a:off x="5486400" y="3124200"/>
            <a:ext cx="2286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Plus 42"/>
          <p:cNvSpPr/>
          <p:nvPr/>
        </p:nvSpPr>
        <p:spPr>
          <a:xfrm>
            <a:off x="5943600" y="3124200"/>
            <a:ext cx="2286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Plus 43"/>
          <p:cNvSpPr/>
          <p:nvPr/>
        </p:nvSpPr>
        <p:spPr>
          <a:xfrm>
            <a:off x="6096000" y="2743200"/>
            <a:ext cx="2286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Plus 44"/>
          <p:cNvSpPr/>
          <p:nvPr/>
        </p:nvSpPr>
        <p:spPr>
          <a:xfrm>
            <a:off x="6400800" y="3200400"/>
            <a:ext cx="2286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6181726" y="312420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334126" y="289560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48" name="Plus 47"/>
          <p:cNvSpPr/>
          <p:nvPr/>
        </p:nvSpPr>
        <p:spPr>
          <a:xfrm>
            <a:off x="1600200" y="2667000"/>
            <a:ext cx="2286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Plus 48"/>
          <p:cNvSpPr/>
          <p:nvPr/>
        </p:nvSpPr>
        <p:spPr>
          <a:xfrm>
            <a:off x="6400800" y="2667000"/>
            <a:ext cx="2286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1524000" y="304800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5943600" y="289560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581526" y="3288268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5419726" y="3288268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5791200" y="3288268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2971800" y="289560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2752726" y="3288268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3657600" y="3733800"/>
            <a:ext cx="12314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ধাতব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দন্ড</a:t>
            </a:r>
            <a:endParaRPr lang="en-US" sz="2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600200" y="1295400"/>
            <a:ext cx="3589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ধাতব</a:t>
            </a:r>
            <a:r>
              <a:rPr lang="en-US" sz="2800" b="1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বন্ধনঃ</a:t>
            </a:r>
            <a:r>
              <a:rPr lang="en-US" sz="2800" b="1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ড্রুড</a:t>
            </a:r>
            <a:r>
              <a:rPr lang="en-US" sz="2800" b="1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লরেঞ্জ</a:t>
            </a:r>
            <a:r>
              <a:rPr lang="en-US" sz="2800" b="1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মতবাদ</a:t>
            </a:r>
            <a:endParaRPr lang="en-US" sz="2800" b="1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49809 3.7037E-7 C 0.48125 0.00764 0.50451 -0.00232 0.45868 0.00417 C 0.4559 0.00463 0.45364 0.00718 0.45104 0.0081 C 0.44652 0.00972 0.4375 0.01204 0.4375 0.01227 C 0.41371 0.01134 0.38993 0.01273 0.36632 0.01018 C 0.36441 0.00995 0.36493 0.00509 0.36319 0.00417 C 0.36093 0.00301 0.33281 -0.0037 0.33142 -0.00394 C 0.32534 -0.00509 0.31927 -0.00509 0.31319 -0.00602 C 0.30208 -0.00787 0.27986 -0.01204 0.27986 -0.01181 C 0.25364 -0.00903 0.2276 -0.00579 0.20104 -0.00394 C 0.17864 0.00069 0.16267 0.00093 0.1375 0.00208 C 0.125 0.00741 0.1125 0.01042 0.09965 0.01412 C -0.01112 0.01065 0.02552 0.01088 0.06458 0.0081 C 0.06527 0.00787 0.08524 0.00255 0.08888 0.00208 C 0.10451 -0.00023 0.13611 -0.00394 0.13611 -0.0037 C 0.14531 -0.00718 0.15434 -0.01134 0.16336 -0.0162 C 0.18194 -0.01458 0.20052 -0.01181 0.21927 -0.01019 C 0.25885 -0.01111 0.29826 -0.0169 0.3375 -0.01412 C 0.34496 -0.01204 0.35121 -0.0081 0.35868 -0.00602 C 0.3809 0.00833 0.44548 -0.00139 0.46319 -0.00208 C 0.47795 -0.00648 0.48055 -0.00556 0.49965 -0.00394 C 0.50173 -0.00301 0.50885 -0.00232 0.5026 0.00417 C 0.50104 0.00579 0.49861 0.00579 0.49652 0.00602 C 0.48698 0.00718 0.47725 0.00741 0.4677 0.0081 C 0.4085 0.01713 0.34843 0.01806 0.28888 0.02431 C 0.27604 0.01968 0.28854 0.02616 0.27986 0.0162 C 0.27361 0.00926 0.26319 0.00648 0.25555 0.00417 C 0.25086 -0.00255 0.23593 -0.00394 0.23593 -0.0037 C 0.21823 -0.00232 0.21388 -0.00139 0.19965 0.0081 C 0.1967 0.01968 0.19948 0.01528 0.18437 0.01204 C 0.17986 0.01111 0.17083 0.0081 0.17083 0.00833 C 0.13836 0.01134 0.13888 0.00949 0.11632 0.01829 C 0.09687 0.0169 0.08194 0.01296 0.06319 0.01018 C 0.05329 0.00556 0.04288 0.00463 0.03298 3.7037E-7 C 0.02986 0.00417 0.02691 0.0081 0.02222 0.0081 " pathEditMode="relative" rAng="0" ptsTypes="ffffffffffffffffffffffffffffffffffA">
                                      <p:cBhvr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900" y="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42309 3.7037E-7 C 0.40625 0.00764 0.42951 -0.00232 0.38368 0.00417 C 0.3809 0.00463 0.37865 0.00718 0.37604 0.0081 C 0.37153 0.00972 0.3625 0.01204 0.3625 0.01227 C 0.33871 0.01134 0.31493 0.01273 0.29132 0.01018 C 0.28941 0.00995 0.28993 0.00509 0.28819 0.00417 C 0.28594 0.00301 0.25781 -0.0037 0.25642 -0.00394 C 0.25035 -0.00509 0.24427 -0.00509 0.23819 -0.00602 C 0.22708 -0.00787 0.20486 -0.01204 0.20486 -0.01181 C 0.17847 -0.00903 0.1526 -0.00579 0.12604 -0.00394 C 0.10365 0.00069 0.08767 0.00093 0.0625 0.00208 C 0.05 0.00741 0.0375 0.01042 0.02465 0.01412 C -0.08611 0.01065 -0.04948 0.01088 -0.01042 0.0081 C -0.00972 0.00787 0.01024 0.00255 0.01389 0.00208 C 0.02951 -0.00023 0.06111 -0.00394 0.06111 -0.0037 C 0.07031 -0.00718 0.07934 -0.01134 0.08837 -0.0162 C 0.10694 -0.01458 0.12552 -0.01181 0.14427 -0.01019 C 0.18385 -0.01111 0.22326 -0.0169 0.2625 -0.01412 C 0.26996 -0.01204 0.27621 -0.0081 0.28368 -0.00602 C 0.3059 0.00833 0.37049 -0.00139 0.38819 -0.00208 C 0.40295 -0.00648 0.40555 -0.00556 0.42465 -0.00394 C 0.42674 -0.00301 0.43385 -0.00232 0.4276 0.00417 C 0.42604 0.00579 0.42361 0.00579 0.42153 0.00602 C 0.41198 0.00718 0.40226 0.00741 0.39271 0.0081 C 0.33351 0.01713 0.27344 0.01806 0.21389 0.02431 C 0.20104 0.01968 0.21354 0.02616 0.20486 0.0162 C 0.19861 0.00926 0.18819 0.00648 0.18055 0.00417 C 0.17587 -0.00255 0.16094 -0.00394 0.16094 -0.0037 C 0.14323 -0.00232 0.13889 -0.00139 0.12465 0.0081 C 0.1217 0.01968 0.12448 0.01528 0.10937 0.01204 C 0.10486 0.01111 0.09583 0.0081 0.09583 0.00833 C 0.06337 0.01134 0.06389 0.00949 0.04132 0.01829 C 0.02187 0.0169 0.00694 0.01296 -0.01181 0.01018 C -0.0217 0.00556 -0.03212 0.00463 -0.04201 3.7037E-7 C -0.04514 0.00417 -0.04809 0.0081 -0.05278 0.0081 " pathEditMode="relative" rAng="0" ptsTypes="ffffffffffffffffffffffffffffffffffA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900" y="5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28975 1.11111E-6 C 0.27291 0.00764 0.29618 -0.00232 0.25034 0.00417 C 0.24757 0.00463 0.24531 0.00717 0.2427 0.0081 C 0.23819 0.00972 0.22916 0.01204 0.22916 0.01227 C 0.20538 0.01134 0.18159 0.01273 0.15798 0.01018 C 0.15607 0.00995 0.15659 0.00509 0.15486 0.00417 C 0.1526 0.00301 0.12448 -0.0037 0.12309 -0.00394 C 0.11701 -0.00509 0.11093 -0.00509 0.10486 -0.00602 C 0.09375 -0.00787 0.07152 -0.01204 0.07152 -0.01181 C 0.04513 -0.00903 0.01927 -0.00579 -0.0073 -0.00394 C -0.02969 0.00069 -0.04566 0.00092 -0.07084 0.00208 C -0.08351 0.00741 -0.09584 0.01042 -0.10868 0.01412 C -0.21945 0.01065 -0.18282 0.01088 -0.14375 0.0081 C -0.14306 0.00787 -0.12309 0.00255 -0.11945 0.00208 C -0.10382 -0.00023 -0.0724 -0.00394 -0.0724 -0.0037 C -0.0632 -0.00718 -0.054 -0.01134 -0.04514 -0.0162 C -0.02639 -0.01458 -0.00782 -0.01181 0.01093 -0.01019 C 0.05052 -0.01111 0.08993 -0.0169 0.12916 -0.01412 C 0.13663 -0.01204 0.14288 -0.0081 0.15034 -0.00602 C 0.17257 0.00833 0.23715 -0.00139 0.25486 -0.00208 C 0.26961 -0.00648 0.27222 -0.00556 0.29132 -0.00394 C 0.2934 -0.00301 0.30052 -0.00232 0.29427 0.00417 C 0.2927 0.00579 0.29027 0.00579 0.28819 0.00602 C 0.27864 0.00717 0.26892 0.00741 0.25937 0.0081 C 0.20017 0.01713 0.1401 0.01805 0.08055 0.0243 C 0.0677 0.01967 0.0802 0.02616 0.07152 0.0162 C 0.06527 0.00926 0.05486 0.00648 0.04722 0.00417 C 0.04253 -0.00255 0.0276 -0.00394 0.0276 -0.0037 C 0.00989 -0.00232 0.00555 -0.00139 -0.00868 0.0081 C -0.01164 0.01967 -0.00886 0.01528 -0.02396 0.01204 C -0.02848 0.01111 -0.0375 0.0081 -0.0375 0.00833 C -0.06997 0.01134 -0.06962 0.00949 -0.09202 0.01829 C -0.11146 0.0169 -0.12639 0.01296 -0.14514 0.01018 C -0.15504 0.00555 -0.16546 0.00463 -0.17535 1.11111E-6 C -0.17848 0.00417 -0.18143 0.0081 -0.18612 0.0081 " pathEditMode="relative" rAng="0" ptsTypes="ffffffffffffffffffffffffffffffffffA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900" y="5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23976 1.48148E-6 C 0.22292 0.00764 0.24618 -0.00232 0.20035 0.00417 C 0.19757 0.00463 0.19532 0.00717 0.19271 0.0081 C 0.1882 0.00972 0.17917 0.01204 0.17917 0.01227 C 0.15538 0.01134 0.1316 0.01273 0.10799 0.01018 C 0.10608 0.00995 0.1066 0.00509 0.10486 0.00417 C 0.10261 0.00301 0.07448 -0.00371 0.07309 -0.00394 C 0.06702 -0.00509 0.06094 -0.00509 0.05486 -0.00602 C 0.04375 -0.00787 0.02153 -0.01204 0.02153 -0.01181 C -0.00486 -0.00903 -0.03073 -0.00579 -0.05729 -0.00394 C -0.07968 0.00069 -0.09566 0.00092 -0.12083 0.00208 C -0.1335 0.00741 -0.14583 0.01042 -0.15868 0.01412 C -0.26944 0.01065 -0.23281 0.01088 -0.19375 0.0081 C -0.19305 0.00787 -0.17309 0.00254 -0.16944 0.00208 C -0.15382 -0.00023 -0.12239 -0.00394 -0.12239 -0.00371 C -0.11319 -0.00718 -0.10399 -0.01134 -0.09514 -0.01621 C -0.07639 -0.01458 -0.05781 -0.01181 -0.03906 -0.01019 C 0.00052 -0.01111 0.03993 -0.0169 0.07917 -0.01412 C 0.08663 -0.01204 0.09288 -0.0081 0.10035 -0.00602 C 0.12257 0.00833 0.18716 -0.00139 0.20486 -0.00208 C 0.21962 -0.00648 0.22222 -0.00556 0.24132 -0.00394 C 0.24341 -0.00301 0.25052 -0.00232 0.24427 0.00417 C 0.24271 0.00579 0.24028 0.00579 0.2382 0.00602 C 0.22865 0.00717 0.21893 0.00741 0.20938 0.0081 C 0.15018 0.01713 0.09011 0.01805 0.03056 0.0243 C 0.01771 0.01967 0.03021 0.02616 0.02153 0.0162 C 0.01528 0.00926 0.00486 0.00648 -0.00278 0.00417 C -0.00746 -0.00255 -0.02239 -0.00394 -0.02239 -0.00371 C -0.0401 -0.00232 -0.04444 -0.00139 -0.05868 0.0081 C -0.06163 0.01967 -0.05885 0.01528 -0.07396 0.01204 C -0.07847 0.01111 -0.0875 0.0081 -0.0875 0.00833 C -0.11996 0.01134 -0.11962 0.00949 -0.14201 0.01829 C -0.16146 0.0169 -0.17639 0.01296 -0.19514 0.01018 C -0.20503 0.00555 -0.21545 0.00463 -0.22534 1.48148E-6 C -0.22847 0.00417 -0.23142 0.0081 -0.23611 0.0081 " pathEditMode="relative" rAng="0" ptsTypes="ffffffffffffffffffffffffffffffffffA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900" y="5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13472 -0.00995 C 0.11788 -0.00232 0.14114 -0.01227 0.09531 -0.00579 C 0.09253 -0.00532 0.09027 -0.00278 0.08767 -0.00185 C 0.08316 -0.00023 0.07413 0.00208 0.07413 0.00231 C 0.05034 0.00139 0.02656 0.00278 0.00295 0.00023 C 0.00104 3.7037E-7 0.00156 -0.00486 -0.00018 -0.00579 C -0.00243 -0.00694 -0.03056 -0.01366 -0.03195 -0.01389 C -0.03802 -0.01505 -0.0441 -0.01505 -0.05018 -0.01597 C -0.06129 -0.01782 -0.08351 -0.02199 -0.08351 -0.02176 C -0.1099 -0.01898 -0.13577 -0.01574 -0.16233 -0.01389 C -0.18473 -0.00926 -0.2007 -0.00903 -0.22587 -0.00787 C -0.23855 -0.00255 -0.25087 0.00046 -0.26372 0.00417 C -0.37448 0.00069 -0.33785 0.00093 -0.29879 -0.00185 C -0.29809 -0.00208 -0.27813 -0.00741 -0.27448 -0.00787 C -0.25886 -0.01019 -0.22743 -0.01389 -0.22743 -0.01366 C -0.21823 -0.01713 -0.20903 -0.0213 -0.20018 -0.02616 C -0.18143 -0.02454 -0.16285 -0.02176 -0.1441 -0.02014 C -0.10452 -0.02107 -0.06511 -0.02685 -0.02587 -0.02407 C -0.01841 -0.02199 -0.01216 -0.01806 -0.00469 -0.01597 C 0.01753 -0.00162 0.08211 -0.01134 0.09982 -0.01204 C 0.11458 -0.01644 0.11718 -0.01551 0.13628 -0.01389 C 0.13836 -0.01296 0.14548 -0.01227 0.13923 -0.00579 C 0.13767 -0.00417 0.13524 -0.00417 0.13316 -0.00394 C 0.12361 -0.00278 0.11388 -0.00255 0.10434 -0.00185 C 0.04513 0.00718 -0.01493 0.0081 -0.07448 0.01435 C -0.08733 0.00972 -0.07483 0.0162 -0.08351 0.00625 C -0.08976 -0.00069 -0.10018 -0.00347 -0.10782 -0.00579 C -0.1125 -0.0125 -0.12743 -0.01389 -0.12743 -0.01366 C -0.14514 -0.01227 -0.14948 -0.01134 -0.16372 -0.00185 C -0.16667 0.00972 -0.16389 0.00532 -0.179 0.00208 C -0.18351 0.00116 -0.19254 -0.00185 -0.19254 -0.00162 C -0.225 0.00139 -0.22466 -0.00046 -0.24705 0.00833 C -0.2665 0.00694 -0.28143 0.00301 -0.30018 0.00023 C -0.31007 -0.0044 -0.32049 -0.00532 -0.33039 -0.00995 C -0.33351 -0.00579 -0.33646 -0.00185 -0.34115 -0.00185 " pathEditMode="relative" rAng="0" ptsTypes="ffffffffffffffffffffffffffffffffffA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900" y="5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8472 -0.00995 C 0.06788 -0.00232 0.09114 -0.01227 0.04531 -0.00579 C 0.04253 -0.00532 0.04027 -0.00278 0.03767 -0.00185 C 0.03316 -0.00023 0.02413 0.00208 0.02413 0.00231 C 0.00034 0.00139 -0.02344 0.00278 -0.04705 0.00023 C -0.04896 3.7037E-7 -0.04844 -0.00486 -0.05018 -0.00579 C -0.05243 -0.00694 -0.08039 -0.01366 -0.08195 -0.01389 C -0.08802 -0.01505 -0.0941 -0.01505 -0.10018 -0.01597 C -0.11129 -0.01782 -0.13351 -0.02199 -0.13351 -0.02176 C -0.1599 -0.01898 -0.18577 -0.01574 -0.21233 -0.01389 C -0.23473 -0.00926 -0.2507 -0.00903 -0.27587 -0.00787 C -0.28855 -0.00255 -0.30087 0.00046 -0.31372 0.00417 C -0.42448 0.00069 -0.38785 0.00093 -0.34862 -0.00185 C -0.34809 -0.00208 -0.32813 -0.00741 -0.32448 -0.00787 C -0.30886 -0.01019 -0.27743 -0.01389 -0.27743 -0.01366 C -0.26823 -0.01713 -0.25903 -0.0213 -0.25018 -0.02616 C -0.23143 -0.02454 -0.21285 -0.02176 -0.1941 -0.02014 C -0.15434 -0.02107 -0.11511 -0.02685 -0.07587 -0.02407 C -0.06841 -0.02199 -0.06216 -0.01806 -0.05469 -0.01597 C -0.03247 -0.00162 0.03211 -0.01134 0.04982 -0.01204 C 0.06458 -0.01644 0.06718 -0.01551 0.08628 -0.01389 C 0.08836 -0.01296 0.09548 -0.01227 0.08923 -0.00579 C 0.08767 -0.00417 0.08524 -0.00417 0.08316 -0.00394 C 0.07361 -0.00278 0.06388 -0.00255 0.05434 -0.00185 C -0.00487 0.00718 -0.06493 0.0081 -0.12448 0.01435 C -0.13733 0.00972 -0.12466 0.0162 -0.13351 0.00625 C -0.13976 -0.00069 -0.15018 -0.00347 -0.15782 -0.00579 C -0.1625 -0.0125 -0.17743 -0.01389 -0.17743 -0.01366 C -0.19514 -0.01227 -0.19948 -0.01134 -0.21372 -0.00185 C -0.21667 0.00972 -0.21389 0.00532 -0.229 0.00208 C -0.23351 0.00116 -0.24254 -0.00185 -0.24254 -0.00162 C -0.275 0.00139 -0.27466 -0.00046 -0.29705 0.00833 C -0.3165 0.00694 -0.33143 0.00301 -0.35018 0.00023 C -0.36007 -0.0044 -0.37049 -0.00532 -0.38039 -0.00995 C -0.38351 -0.00579 -0.38646 -0.00185 -0.39115 -0.00185 " pathEditMode="relative" rAng="0" ptsTypes="ffffffffffffffffffffffffffffffffffA">
                                      <p:cBhvr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900" y="5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6702 -0.00995 C 0.05018 -0.00232 0.07344 -0.01227 0.02761 -0.00579 C 0.02483 -0.00532 0.02257 -0.00278 0.01997 -0.00185 C 0.01546 -0.00023 0.00643 0.00208 0.00643 0.00231 C -0.01736 0.00139 -0.04114 0.00278 -0.06475 0.00023 C -0.06666 3.7037E-7 -0.06614 -0.00486 -0.06788 -0.00579 C -0.07013 -0.00694 -0.09809 -0.01366 -0.09965 -0.01389 C -0.10572 -0.01505 -0.1118 -0.01505 -0.11788 -0.01597 C -0.12899 -0.01782 -0.15121 -0.02199 -0.15121 -0.02176 C -0.1776 -0.01898 -0.20347 -0.01574 -0.23003 -0.01389 C -0.25243 -0.00926 -0.2684 -0.00903 -0.29357 -0.00787 C -0.30625 -0.00255 -0.31857 0.00046 -0.33142 0.00417 C -0.44218 0.00069 -0.40555 0.00093 -0.36632 -0.00185 C -0.36579 -0.00208 -0.34583 -0.00741 -0.34218 -0.00787 C -0.32656 -0.01019 -0.29513 -0.01389 -0.29513 -0.01366 C -0.28593 -0.01713 -0.27673 -0.0213 -0.26788 -0.02616 C -0.24913 -0.02454 -0.23055 -0.02176 -0.2118 -0.02014 C -0.17204 -0.02107 -0.13281 -0.02685 -0.09357 -0.02407 C -0.08611 -0.02199 -0.07986 -0.01806 -0.07239 -0.01597 C -0.05017 -0.00162 0.01441 -0.01134 0.03212 -0.01204 C 0.04688 -0.01644 0.04948 -0.01551 0.06858 -0.01389 C 0.07066 -0.01296 0.07778 -0.01227 0.07153 -0.00579 C 0.06997 -0.00417 0.06754 -0.00417 0.06546 -0.00394 C 0.05591 -0.00278 0.04618 -0.00255 0.03664 -0.00185 C -0.02257 0.00718 -0.08263 0.0081 -0.14218 0.01435 C -0.15503 0.00972 -0.14236 0.0162 -0.15121 0.00625 C -0.15746 -0.00069 -0.16788 -0.00347 -0.17552 -0.00579 C -0.1802 -0.0125 -0.19513 -0.01389 -0.19513 -0.01366 C -0.21284 -0.01227 -0.21718 -0.01134 -0.23142 -0.00185 C -0.23437 0.00972 -0.23159 0.00532 -0.2467 0.00208 C -0.25121 0.00116 -0.26024 -0.00185 -0.26024 -0.00162 C -0.2927 0.00139 -0.29236 -0.00046 -0.31475 0.00833 C -0.3342 0.00694 -0.34913 0.00301 -0.36788 0.00023 C -0.37777 -0.0044 -0.38819 -0.00532 -0.39809 -0.00995 C -0.40121 -0.00579 -0.40416 -0.00185 -0.40885 -0.00185 " pathEditMode="relative" rAng="0" ptsTypes="ffffffffffffffffffffffffffffffffffA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900" y="5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C -0.01684 0.00764 0.00643 -0.00232 -0.03941 0.00416 C -0.04218 0.00463 -0.04444 0.00717 -0.04705 0.0081 C -0.05156 0.00972 -0.06059 0.01204 -0.06059 0.01204 C -0.08437 0.01134 -0.10816 0.01273 -0.13177 0.01018 C -0.13368 0.00995 -0.13316 0.00509 -0.13489 0.00416 C -0.13715 0.00301 -0.1651 -0.00371 -0.16666 -0.00394 C -0.17274 -0.00509 -0.17882 -0.00509 -0.18489 -0.00602 C -0.196 -0.00787 -0.21823 -0.01204 -0.21823 -0.01204 C -0.24462 -0.00903 -0.27048 -0.00579 -0.29705 -0.00394 C -0.31944 0.00069 -0.33541 0.00092 -0.36059 0.00208 C -0.37326 0.00741 -0.38559 0.01041 -0.39843 0.01412 C -0.5092 0.01065 -0.47257 0.01088 -0.43333 0.0081 C -0.43281 0.00787 -0.41284 0.00254 -0.4092 0.00208 C -0.39357 -0.00023 -0.36215 -0.00394 -0.36215 -0.00394 C -0.35295 -0.00718 -0.34375 -0.01134 -0.33489 -0.01621 C -0.31614 -0.01459 -0.29757 -0.01181 -0.27882 -0.01019 C -0.23906 -0.01111 -0.19982 -0.0169 -0.16059 -0.01412 C -0.15312 -0.01204 -0.14687 -0.0081 -0.13941 -0.00602 C -0.11718 0.00833 -0.0526 -0.00139 -0.03489 -0.00209 C -0.02014 -0.00648 -0.01753 -0.00556 0.00157 -0.00394 C 0.00365 -0.00301 0.01077 -0.00232 0.00452 0.00416 C 0.00295 0.00579 0.00052 0.00579 -0.00156 0.00602 C -0.01111 0.00717 -0.02083 0.00741 -0.03038 0.0081 C -0.08958 0.01713 -0.14965 0.01805 -0.2092 0.0243 C -0.22205 0.01967 -0.20937 0.02616 -0.21823 0.0162 C -0.22448 0.00926 -0.23489 0.00648 -0.24253 0.00416 C -0.24722 -0.00255 -0.26215 -0.00394 -0.26215 -0.00394 C -0.27986 -0.00232 -0.2842 -0.00139 -0.29843 0.0081 C -0.30139 0.01967 -0.29861 0.01528 -0.31371 0.01204 C -0.31823 0.01111 -0.32725 0.0081 -0.32725 0.0081 C -0.35972 0.01134 -0.35937 0.00949 -0.38177 0.01829 C -0.40121 0.0169 -0.41614 0.01296 -0.43489 0.01018 C -0.44479 0.00555 -0.45521 0.00463 -0.4651 0 C -0.46823 0.00416 -0.47118 0.0081 -0.47587 0.0081 " pathEditMode="relative" ptsTypes="ffffffffffffffffffffffffffffffffffA">
                                      <p:cBhvr>
                                        <p:cTn id="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32309 3.7037E-7 C 0.30625 0.00764 0.32951 -0.00232 0.28368 0.00417 C 0.2809 0.00463 0.27864 0.00718 0.27604 0.0081 C 0.27152 0.00972 0.2625 0.01204 0.2625 0.01227 C 0.23871 0.01134 0.21493 0.01273 0.19132 0.01018 C 0.18941 0.00995 0.18993 0.00509 0.18819 0.00417 C 0.18593 0.00301 0.15781 -0.0037 0.15642 -0.00394 C 0.15034 -0.00509 0.14427 -0.00509 0.13819 -0.00602 C 0.12708 -0.00787 0.10486 -0.01204 0.10486 -0.01181 C 0.07847 -0.00903 0.0526 -0.00579 0.02604 -0.00394 C 0.00364 0.00069 -0.01233 0.00093 -0.0375 0.00208 C -0.05 0.00741 -0.0625 0.01042 -0.07535 0.01412 C -0.18612 0.01065 -0.14948 0.01088 -0.11042 0.0081 C -0.10973 0.00787 -0.08976 0.00255 -0.08612 0.00208 C -0.07049 -0.00023 -0.03889 -0.00394 -0.03889 -0.0037 C -0.02969 -0.00718 -0.02066 -0.01134 -0.01181 -0.0162 C 0.00694 -0.01458 0.02552 -0.01181 0.04427 -0.01019 C 0.08385 -0.01111 0.12326 -0.0169 0.1625 -0.01412 C 0.16996 -0.01204 0.17621 -0.0081 0.18368 -0.00602 C 0.2059 0.00833 0.27048 -0.00139 0.28819 -0.00208 C 0.30295 -0.00648 0.30555 -0.00556 0.32465 -0.00394 C 0.32673 -0.00301 0.33385 -0.00232 0.3276 0.00417 C 0.32604 0.00579 0.32361 0.00579 0.32152 0.00602 C 0.31198 0.00718 0.30225 0.00741 0.2927 0.0081 C 0.2335 0.01713 0.17343 0.01806 0.11388 0.02431 C 0.10104 0.01968 0.11354 0.02616 0.10486 0.0162 C 0.09861 0.00926 0.08819 0.00648 0.08055 0.00417 C 0.07586 -0.00255 0.06093 -0.00394 0.06093 -0.0037 C 0.04323 -0.00232 0.03888 -0.00139 0.02465 0.0081 C 0.0217 0.01968 0.02448 0.01528 0.00937 0.01204 C 0.00486 0.01111 -0.00417 0.0081 -0.00417 0.00833 C -0.03664 0.01134 -0.03612 0.00949 -0.05868 0.01829 C -0.07813 0.0169 -0.09306 0.01296 -0.11181 0.01018 C -0.12171 0.00556 -0.13212 0.00463 -0.14202 3.7037E-7 C -0.14514 0.00417 -0.14809 0.0081 -0.15278 0.0081 " pathEditMode="relative" rAng="0" ptsTypes="ffffffffffffffffffffffffffffffffffA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900" y="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32" grpId="0"/>
      <p:bldP spid="33" grpId="0"/>
      <p:bldP spid="3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81000" y="1752600"/>
          <a:ext cx="3993995" cy="27292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ISIS/Draw Sketch" r:id="rId4" imgW="2286000" imgH="1562040" progId="ISISServer">
                  <p:embed/>
                </p:oleObj>
              </mc:Choice>
              <mc:Fallback>
                <p:oleObj name="ISIS/Draw Sketch" r:id="rId4" imgW="2286000" imgH="1562040" progId="ISISServer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752600"/>
                        <a:ext cx="3993995" cy="27292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8" name="Group 37"/>
          <p:cNvGrpSpPr/>
          <p:nvPr/>
        </p:nvGrpSpPr>
        <p:grpSpPr>
          <a:xfrm>
            <a:off x="4559968" y="2514600"/>
            <a:ext cx="1155032" cy="1143000"/>
            <a:chOff x="5061284" y="2133600"/>
            <a:chExt cx="1155032" cy="1143000"/>
          </a:xfrm>
        </p:grpSpPr>
        <p:sp>
          <p:nvSpPr>
            <p:cNvPr id="23" name="Rectangle 22"/>
            <p:cNvSpPr/>
            <p:nvPr/>
          </p:nvSpPr>
          <p:spPr>
            <a:xfrm>
              <a:off x="5489514" y="2133600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061284" y="2907268"/>
              <a:ext cx="42511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 H</a:t>
              </a:r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791200" y="2819400"/>
              <a:ext cx="42511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 H</a:t>
              </a:r>
              <a:endParaRPr lang="en-US" dirty="0"/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5715000" y="2438400"/>
              <a:ext cx="228600" cy="3487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5229999" y="2562996"/>
              <a:ext cx="436605" cy="2286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6922168" y="1981200"/>
            <a:ext cx="1155032" cy="1143000"/>
            <a:chOff x="5061284" y="2133600"/>
            <a:chExt cx="1155032" cy="1143000"/>
          </a:xfrm>
        </p:grpSpPr>
        <p:sp>
          <p:nvSpPr>
            <p:cNvPr id="40" name="Rectangle 39"/>
            <p:cNvSpPr/>
            <p:nvPr/>
          </p:nvSpPr>
          <p:spPr>
            <a:xfrm>
              <a:off x="5489514" y="2133600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061284" y="2907268"/>
              <a:ext cx="42511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 H</a:t>
              </a:r>
              <a:endParaRPr lang="en-US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791200" y="2819400"/>
              <a:ext cx="42511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 H</a:t>
              </a:r>
              <a:endParaRPr lang="en-US" dirty="0"/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5715000" y="2438400"/>
              <a:ext cx="228600" cy="3487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5229999" y="2562996"/>
              <a:ext cx="436605" cy="2286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5181600" y="914400"/>
            <a:ext cx="1155032" cy="1143000"/>
            <a:chOff x="5061284" y="2133600"/>
            <a:chExt cx="1155032" cy="1143000"/>
          </a:xfrm>
        </p:grpSpPr>
        <p:sp>
          <p:nvSpPr>
            <p:cNvPr id="46" name="Rectangle 45"/>
            <p:cNvSpPr/>
            <p:nvPr/>
          </p:nvSpPr>
          <p:spPr>
            <a:xfrm>
              <a:off x="5489514" y="2133600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061284" y="2907268"/>
              <a:ext cx="42511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 H</a:t>
              </a:r>
              <a:endParaRPr lang="en-US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791200" y="2819400"/>
              <a:ext cx="42511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 H</a:t>
              </a:r>
              <a:endParaRPr lang="en-US" dirty="0"/>
            </a:p>
          </p:txBody>
        </p:sp>
        <p:cxnSp>
          <p:nvCxnSpPr>
            <p:cNvPr id="49" name="Straight Connector 48"/>
            <p:cNvCxnSpPr/>
            <p:nvPr/>
          </p:nvCxnSpPr>
          <p:spPr>
            <a:xfrm>
              <a:off x="5715000" y="2438400"/>
              <a:ext cx="228600" cy="3487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>
              <a:off x="5229999" y="2562996"/>
              <a:ext cx="436605" cy="2286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6160168" y="3200400"/>
            <a:ext cx="1155032" cy="1143000"/>
            <a:chOff x="5061284" y="2133600"/>
            <a:chExt cx="1155032" cy="1143000"/>
          </a:xfrm>
        </p:grpSpPr>
        <p:sp>
          <p:nvSpPr>
            <p:cNvPr id="52" name="Rectangle 51"/>
            <p:cNvSpPr/>
            <p:nvPr/>
          </p:nvSpPr>
          <p:spPr>
            <a:xfrm>
              <a:off x="5489514" y="2133600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061284" y="2907268"/>
              <a:ext cx="42511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 H</a:t>
              </a:r>
              <a:endParaRPr lang="en-US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791200" y="2819400"/>
              <a:ext cx="42511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 H</a:t>
              </a:r>
              <a:endParaRPr lang="en-US" dirty="0"/>
            </a:p>
          </p:txBody>
        </p:sp>
        <p:cxnSp>
          <p:nvCxnSpPr>
            <p:cNvPr id="55" name="Straight Connector 54"/>
            <p:cNvCxnSpPr/>
            <p:nvPr/>
          </p:nvCxnSpPr>
          <p:spPr>
            <a:xfrm>
              <a:off x="5715000" y="2438400"/>
              <a:ext cx="228600" cy="3487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5229999" y="2562996"/>
              <a:ext cx="436605" cy="2286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/>
          <p:nvPr/>
        </p:nvSpPr>
        <p:spPr>
          <a:xfrm>
            <a:off x="990600" y="5267980"/>
            <a:ext cx="3050835" cy="52322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স্বাভাবিক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তাপমাত্রায়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তরল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982225" y="5267980"/>
            <a:ext cx="3018775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স্বাভাবিক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তাপমাত্রায়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গ্যাস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1479543" y="558225"/>
            <a:ext cx="22894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হা</a:t>
            </a:r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ই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ড্রোজেন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বন্ধন</a:t>
            </a:r>
            <a:endParaRPr lang="en-US" sz="3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495800" y="609600"/>
            <a:ext cx="4495800" cy="45720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381000" y="1371600"/>
            <a:ext cx="4038600" cy="3810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23281 -0.11667 C 0.26129 -0.1294 0.24879 -0.12755 0.28889 -0.12269 C 0.28698 -0.1125 0.28524 -0.10255 0.28281 -0.09236 C 0.28229 -0.08102 0.28177 -0.06945 0.28125 -0.05811 C 0.28073 -0.04792 0.28524 -0.03473 0.27969 -0.02778 C 0.27483 -0.02176 0.26667 -0.03056 0.26007 -0.03195 C 0.23351 -0.01968 0.17726 -0.02593 0.16615 -0.0257 C 0.16788 -0.05533 0.16649 -0.06111 0.17379 -0.03797 C 0.17327 -0.00834 0.16858 0.02176 0.17222 0.05092 C 0.17292 0.05625 0.18056 0.05046 0.18438 0.04884 C 0.19288 0.04514 0.19792 0.03148 0.20556 0.02477 C 0.21441 0.02847 0.20781 0.02361 0.21163 0.04097 C 0.21215 0.04328 0.21389 0.0449 0.21458 0.04699 C 0.21597 0.05092 0.21771 0.05902 0.21771 0.05926 C 0.22483 0.04583 0.23386 0.03426 0.24045 0.0206 C 0.24306 0.01481 0.24375 0.0081 0.24636 0.00231 C 0.24983 -0.00486 0.25452 -0.01088 0.25851 -0.01783 C 0.26632 -0.03148 0.26875 -0.04653 0.27969 -0.05602 C 0.28333 -0.05533 0.2875 -0.05695 0.29045 -0.05417 C 0.31129 -0.03357 0.29219 -0.04491 0.29948 -0.03195 C 0.30556 -0.02107 0.30729 -0.02431 0.31163 -0.01366 C 0.31354 -0.00926 0.31424 -0.00394 0.31615 0.00046 C 0.31892 0.0074 0.32604 0.01574 0.32969 0.0206 C 0.33125 0.02268 0.33438 0.02662 0.33438 0.02685 C 0.33785 0.03611 0.34063 0.03981 0.33577 0.05301 C 0.3342 0.0574 0.32865 0.05532 0.32517 0.05694 C 0.31458 0.06666 0.30087 0.06782 0.28889 0.07314 C 0.27986 0.07245 0.25295 0.06759 0.24184 0.075 C 0.23941 0.07685 0.23993 0.08194 0.23889 0.08541 C 0.2375 0.10764 0.23698 0.13032 0.23281 0.15208 C 0.22778 0.14977 0.22448 0.14676 0.22066 0.14189 C 0.21719 0.12824 0.22222 0.14328 0.20851 0.12986 C 0.20035 0.12199 0.19149 0.11435 0.18577 0.10347 C 0.17847 0.08981 0.16979 0.07731 0.16302 0.06319 C 0.15938 0.05532 0.15764 0.04652 0.15399 0.03865 C 0.14254 0.01481 0.14549 0.0243 0.13438 0.01064 C 0.13021 0.00555 0.12622 -0.00023 0.12222 -0.00556 C 0.12118 -0.00695 0.1191 -0.00973 0.1191 -0.00949 C 0.11806 -0.00625 0.11615 -0.00324 0.11615 0.00046 C 0.11615 0.04676 0.12066 0.06203 0.12674 0.10115 C 0.12726 0.10486 0.12778 0.11504 0.13125 0.11759 C 0.13351 0.11921 0.13629 0.11898 0.13889 0.11967 C 0.14601 0.12916 0.14722 0.12592 0.14948 0.13981 C 0.1474 0.17477 0.14774 0.15787 0.1434 0.18032 C 0.14879 0.21111 0.14271 0.20972 0.16007 0.20254 C 0.16997 0.18912 0.1684 0.19375 0.17379 0.17824 C 0.17708 0.16875 0.17865 0.15694 0.18438 0.14977 C 0.1809 0.17893 0.17552 0.20532 0.16458 0.23078 C 0.16198 0.24421 0.15938 0.2581 0.15556 0.27106 C 0.15972 0.28796 0.15781 0.28588 0.16615 0.27523 C 0.16823 0.26759 0.16997 0.26527 0.17517 0.26111 C 0.17778 0.26504 0.18073 0.26875 0.18281 0.27314 C 0.1849 0.27754 0.1849 0.2831 0.18733 0.28727 C 0.19358 0.29722 0.20573 0.30347 0.21458 0.30764 C 0.23715 0.30463 0.22465 0.30833 0.23733 0.29143 C 0.2408 0.27824 0.23646 0.27847 0.24792 0.27523 C 0.25139 0.26852 0.25747 0.26412 0.26007 0.25694 C 0.26424 0.24537 0.26181 0.25139 0.26771 0.23889 C 0.2684 0.23611 0.2717 0.21852 0.27379 0.2287 C 0.27604 0.23981 0.27361 0.25185 0.27517 0.26296 C 0.27778 0.28078 0.28889 0.29514 0.29636 0.30949 C 0.30122 0.31875 0.30573 0.32801 0.31163 0.33564 C 0.31997 0.2868 0.32136 0.23727 0.32969 0.18842 C 0.32778 0.16041 0.33038 0.16967 0.31163 0.15995 C 0.31441 0.14467 0.31372 0.13958 0.32066 0.12569 C 0.32379 0.10532 0.31962 0.12477 0.32674 0.10764 C 0.3316 0.09583 0.33524 0.07662 0.33733 0.06319 C 0.33681 0.05949 0.33663 0.05625 0.33577 0.05301 C 0.33507 0.05 0.33281 0.04791 0.33281 0.0449 C 0.33281 0.0368 0.34167 0.01689 0.34497 0.00856 C 0.34445 0.00231 0.34514 -0.00394 0.3434 -0.00973 C 0.34288 -0.01158 0.34045 -0.01088 0.33889 -0.01158 C 0.33299 -0.01412 0.33524 -0.01297 0.32969 -0.01783 C 0.32622 -0.01713 0.32205 -0.01829 0.3191 -0.01574 C 0.31736 -0.01436 0.31858 -0.01019 0.31771 -0.00764 C 0.31372 0.00463 0.30747 0.01713 0.30243 0.0287 C 0.30052 0.04629 0.29722 0.06203 0.29045 0.07731 C 0.2882 0.08912 0.28542 0.09583 0.27969 0.10532 C 0.27778 0.11921 0.27431 0.12546 0.26458 0.12986 C 0.26146 0.14143 0.26545 0.13148 0.25851 0.13773 C 0.24757 0.14768 0.26181 0.14213 0.24636 0.14583 C 0.23455 0.14259 0.24149 0.14768 0.23733 0.13773 C 0.23559 0.13356 0.23125 0.12569 0.23125 0.12592 C 0.22292 0.06134 0.26754 -0.05348 0.22222 -0.07431 C 0.21754 -0.0801 0.21441 -0.08102 0.20851 -0.07848 C 0.20139 -0.0588 0.21024 -0.08519 0.20399 -0.05209 C 0.20347 -0.04977 0.20174 -0.04815 0.20104 -0.04607 C 0.19462 -0.02732 0.20035 -0.03982 0.19045 -0.0257 C 0.18542 -0.03241 0.18368 -0.03218 0.17674 -0.02986 C 0.17222 -0.02061 0.17066 -0.00996 0.16771 0.00046 C 0.1625 0.06828 0.16267 0.00555 0.16458 0.14189 C 0.16094 0.18842 0.15695 0.23588 0.14792 0.28125 C 0.14583 0.29166 0.14149 0.30115 0.13889 0.31157 C 0.13993 0.34352 0.13767 0.35023 0.1434 0.37222 C 0.14445 0.36944 0.14583 0.36713 0.14636 0.36412 C 0.14722 0.35949 0.1467 0.35439 0.14792 0.35 C 0.14931 0.34537 0.15226 0.34213 0.15399 0.33773 C 0.15816 0.32708 0.15851 0.32222 0.16163 0.31157 C 0.16528 0.2993 0.16945 0.28148 0.17969 0.27731 C 0.1816 0.2699 0.18264 0.26365 0.18577 0.25694 C 0.18733 0.24722 0.19063 0.23912 0.19497 0.23078 C 0.19392 0.25463 0.19427 0.2831 0.18577 0.30555 C 0.19063 0.33078 0.18681 0.32338 0.1934 0.30347 C 0.19497 0.29861 0.1974 0.29398 0.19948 0.28912 C 0.2 0.28541 0.19983 0.28078 0.20104 0.27731 C 0.20295 0.27129 0.20851 0.26111 0.20851 0.26134 C 0.21302 0.26504 0.21372 0.26458 0.21615 0.27106 C 0.21684 0.27291 0.21649 0.27569 0.21771 0.27731 C 0.22118 0.28194 0.22535 0.2831 0.22969 0.28541 C 0.23577 0.28472 0.24202 0.28564 0.24792 0.2831 C 0.25052 0.28194 0.24861 0.27014 0.25104 0.26504 C 0.25365 0.25926 0.26163 0.25092 0.26163 0.25115 C 0.26267 0.24467 0.26649 0.23912 0.26615 0.23287 C 0.2658 0.22777 0.2632 0.22338 0.26163 0.21875 C 0.25764 0.21944 0.25347 0.21921 0.24948 0.2206 C 0.23733 0.22477 0.25556 0.22963 0.23577 0.2206 C 0.22865 0.18958 0.23958 0.17106 0.25243 0.14791 C 0.25417 0.13842 0.25868 0.11967 0.25104 0.11365 C 0.24445 0.10833 0.2283 0.11967 0.2283 0.1199 C 0.22031 0.12592 0.21892 0.12963 0.21007 0.13171 C 0.20799 0.1331 0.20625 0.1368 0.20399 0.13588 C 0.20243 0.13518 0.20504 0.13194 0.20556 0.12986 C 0.20886 0.11458 0.20452 0.12801 0.21302 0.10764 C 0.21528 0.09583 0.22083 0.08634 0.22379 0.075 C 0.22431 0.07083 0.22361 0.03009 0.23281 0.02662 C 0.24375 0.02245 0.26615 0.01875 0.26615 0.01898 C 0.26823 -0.00533 0.26632 -0.00533 0.28281 -0.00973 C 0.2875 -0.01389 0.28958 -0.01852 0.2934 -0.02385 C 0.29462 -0.02848 0.29479 -0.03357 0.29636 -0.03797 C 0.29913 -0.04537 0.30365 -0.05116 0.30712 -0.05811 C 0.30833 -0.06065 0.30868 -0.06389 0.31007 -0.06621 C 0.31267 -0.07061 0.3191 -0.07848 0.3191 -0.07801 C 0.33333 -0.06042 0.31615 -0.0294 0.32674 -0.00764 C 0.33281 0.02384 0.32952 0.06967 0.30712 0.08935 C 0.30243 0.10717 0.3092 0.08287 0.30243 0.10115 C 0.29983 0.10833 0.29931 0.1162 0.29792 0.12361 C 0.2974 0.13426 0.29774 0.14537 0.29636 0.15602 C 0.29566 0.1618 0.29549 0.16921 0.29184 0.17222 C 0.28837 0.17523 0.28368 0.17083 0.27969 0.17014 C 0.27639 0.13125 0.275 0.09213 0.27379 0.05301 C 0.26024 0.05648 0.2533 0.06018 0.23889 0.05509 C 0.23542 0.05393 0.23316 0.04861 0.22969 0.04699 C 0.22674 0.0456 0.22066 0.04282 0.22066 0.04305 C 0.2099 0.02847 0.2158 0.00463 0.20556 -0.00973 C 0.20452 -0.01598 0.20174 -0.02153 0.20104 -0.02778 C 0.19983 -0.03773 0.20017 -0.04792 0.19948 -0.05811 C 0.19913 -0.06158 0.19844 -0.06482 0.19792 -0.06829 C 0.19115 -0.06505 0.19271 -0.06111 0.18577 -0.05811 C 0.18195 -0.04144 0.16736 -0.04491 0.15556 -0.0419 C 0.13854 -0.03079 0.16285 -0.04584 0.14045 -0.03588 C 0.13715 -0.03449 0.13455 -0.03148 0.13125 -0.02986 C 0.13073 -0.02732 0.12917 -0.02454 0.12969 -0.02176 C 0.13021 -0.01922 0.1375 -0.00139 0.13889 0.00231 C 0.14115 0.00949 0.14202 0.01736 0.1434 0.02477 C 0.14149 0.12129 0.15295 0.08333 0.13281 0.11967 C 0.1349 0.13055 0.13837 0.1331 0.14497 0.13981 C 0.14549 0.14259 0.14636 0.14791 0.14636 0.14814 " pathEditMode="relative" rAng="0" ptsTypes="ffffffffffffffffffffffffffffffffffffffffffffffffffffffffffffffffffffffffffffffffffffffffffffffffffffffffffffffffffffffffffffffffffffffffffffffffffffffffffffA">
                                      <p:cBhvr>
                                        <p:cTn id="6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238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3368 0.1875 C 0.01406 0.20556 0.02447 0.15231 0.02465 0.14722 C 0.02361 0.14444 0.02257 0.1419 0.0217 0.13912 C 0.01996 0.1331 0.01701 0.12083 0.01701 0.12106 C 0.01892 0.05301 0.02343 0.02106 0.04739 -0.03866 C 0.05468 -0.05694 0.06111 -0.07616 0.07013 -0.09329 C 0.07586 -0.10394 0.08246 -0.11435 0.08975 -0.12315 C 0.09132 -0.12546 0.09652 -0.12917 0.09444 -0.12963 C 0.09114 -0.12963 0.06475 -0.12662 0.05798 -0.12546 C 0.04965 -0.12106 0.04097 -0.11736 0.03229 -0.11343 C 0.02829 -0.10648 0.02465 -0.09954 0.02013 -0.09329 C 0.01649 -0.08819 0.01163 -0.08449 0.00798 -0.07917 C 0.00434 -0.07384 0.00225 -0.06667 -0.00105 -0.06088 C -0.00434 -0.04815 -0.00921 -0.05208 -0.01632 -0.05694 C -0.02014 -0.07222 -0.02553 -0.09444 -0.01928 -0.10926 C -0.0158 -0.11759 -0.00191 -0.12662 0.00191 -0.12963 C 0.02222 -0.1463 0.04375 -0.16759 0.06701 -0.17801 C 0.07482 -0.18148 0.08454 -0.18356 0.09288 -0.18611 C 0.0776 -0.18866 0.06145 -0.19352 0.04583 -0.18796 C 0.04079 -0.18611 0.03715 -0.18009 0.03229 -0.17801 C 0.0302 -0.18009 0.02656 -0.18079 0.02621 -0.18403 C 0.02586 -0.18796 0.02951 -0.19074 0.03072 -0.19421 C 0.0335 -0.20139 0.03819 -0.21343 0.04583 -0.21412 C 0.05243 -0.21505 0.05902 -0.21574 0.06562 -0.21644 C 0.07013 -0.21852 0.07395 -0.22106 0.07916 -0.21644 C 0.0809 -0.21412 0.0802 -0.21111 0.08072 -0.20833 C 0.08333 -0.19306 0.08072 -0.20347 0.08524 -0.18796 C 0.08368 -0.16551 0.08368 -0.14352 0.08072 -0.12153 C 0.07812 -0.10162 0.07118 -0.08287 0.06857 -0.06296 C 0.06753 -0.05556 0.06701 -0.04815 0.06562 -0.04074 C 0.06406 -0.03218 0.05972 -0.02569 0.06111 -0.02454 C 0.06284 -0.02315 0.0651 -0.02593 0.06701 -0.02662 C 0.07291 -0.03426 0.07569 -0.03449 0.08368 -0.03681 C 0.09236 -0.01435 0.08854 -0.02755 0.08368 0.02176 C 0.08333 0.02546 0.07795 0.03194 0.08072 0.03194 C 0.08559 0.03194 0.09288 0.02176 0.09288 0.02199 C 0.08854 0.03843 0.08871 0.03657 0.07621 0.04005 C 0.05034 0.05694 0.04114 0.03426 0.02777 0.01181 C 0.01632 -0.00764 0.01753 0.00116 0.00954 -0.02662 C 0.00694 -0.03588 0.0052 -0.04537 0.00347 -0.05486 C 0.00208 -0.06296 0.00138 -0.07106 0.00034 -0.07917 C -0.00087 -0.09815 -0.00018 -0.12546 -0.00868 -0.14144 C -0.01094 -0.15046 -0.01407 -0.15856 -0.01632 -0.16759 C -0.01789 -0.17431 -0.0283 -0.18009 -0.0283 -0.17986 C -0.03178 -0.1787 -0.03559 -0.17801 -0.03889 -0.17593 C -0.04705 -0.17106 -0.03664 -0.17245 -0.04497 -0.16551 C -0.04688 -0.16412 -0.06268 -0.16204 -0.0632 -0.16204 C -0.06858 -0.1544 -0.06997 -0.14699 -0.07535 -0.13981 C -0.07483 -0.11065 -0.07535 -0.08171 -0.07379 -0.05278 C -0.0724 -0.02894 -0.07362 -0.03194 -0.0632 -0.0287 C -0.05521 -0.03935 -0.05174 -0.05463 -0.04497 -0.06713 C -0.02188 -0.1088 -0.00521 -0.15509 0.02309 -0.19236 C 0.02725 -0.19792 0.04444 -0.22593 0.05034 -0.22847 C 0.08194 -0.20486 0.06128 -0.14977 0.05642 -0.10926 C 0.05798 -0.10486 0.05746 -0.09676 0.06111 -0.09537 C 0.08003 -0.08819 0.09079 -0.13241 0.09739 -0.14769 C 0.10121 -0.1669 0.09618 -0.14329 0.10191 -0.16551 C 0.10347 -0.17176 0.10312 -0.17847 0.10503 -0.18403 C 0.10677 -0.18935 0.11007 -0.19352 0.1125 -0.19792 C 0.12204 -0.19375 0.12361 -0.17986 0.12621 -0.16759 C 0.12569 -0.12963 0.12552 -0.0912 0.12465 -0.05278 C 0.12447 -0.04329 0.12413 -0.0338 0.12309 -0.02454 C 0.11805 0.02222 0.07951 0.01806 0.05347 0.02176 C 0.03125 0.04167 0.05816 0.01991 0.03368 0.03194 C 0.02882 0.03426 0.025 0.03958 0.02013 0.04213 C 0.01753 0.04537 0.01371 0.04769 0.0125 0.05208 C 0.01145 0.05556 0.01128 0.05949 0.00954 0.06227 C 0.0085 0.06389 0.00659 0.06366 0.00503 0.06435 C 0.00347 0.06644 0.00156 0.06806 0.00034 0.07037 C -0.00243 0.07546 -0.00712 0.08657 -0.00712 0.08681 C -0.00434 0.10602 -0.0033 0.11134 0.00642 0.125 C 0.00173 0.1375 -0.00087 0.13495 -0.01164 0.13912 C -0.02743 0.13773 -0.03612 0.13519 -0.05105 0.13912 C -0.05868 0.1412 -0.07379 0.14722 -0.07379 0.14745 C -0.09532 0.13681 -0.09809 0.13565 -0.10261 0.10671 C -0.10157 0.09051 -0.10087 0.07454 -0.09966 0.05833 C -0.09931 0.05509 -0.09636 0.0419 -0.09497 0.04005 C -0.09306 0.0375 -0.08993 0.0375 -0.0875 0.03611 C -0.07882 0.03889 -0.07344 0.03981 -0.06632 0.04606 C -0.0533 0.0331 -0.05487 0.02778 -0.05868 0.00764 C -0.05903 0.00556 -0.05921 0.00301 -0.06025 0.00162 C -0.06372 -0.00301 -0.079 -0.00579 -0.08299 -0.00648 C -0.08594 -0.00787 -0.08959 -0.00764 -0.09202 -0.01042 C -0.09358 -0.01227 -0.09375 -0.01574 -0.09358 -0.01852 C -0.0908 -0.04815 -0.08334 -0.06991 -0.07691 -0.09722 C -0.07587 -0.10116 -0.07466 -0.10509 -0.07379 -0.10926 C -0.07309 -0.11343 -0.07414 -0.11852 -0.07223 -0.12153 C -0.07049 -0.12407 -0.06719 -0.12269 -0.06476 -0.12315 C -0.05643 -0.12685 -0.04896 -0.13102 -0.04046 -0.1338 C -0.0375 -0.13727 -0.03438 -0.1419 -0.03143 -0.1456 C -0.02743 -0.15116 -0.02691 -0.16759 -0.02691 -0.1669 C -0.02639 -0.17384 -0.02535 -0.18009 -0.02535 -0.18611 C -0.02535 -0.19213 -0.03004 -0.19861 -0.03143 -0.20417 C -0.02605 -0.23773 -0.03143 -0.23032 -0.0132 -0.24282 C -0.00764 -0.24144 -0.00209 -0.24028 0.00347 -0.23843 C 0.00503 -0.23796 0.00694 -0.23796 0.00798 -0.23657 C 0.0184 -0.22245 -0.00487 -0.23796 0.01701 -0.22662 C 0.02986 -0.22778 0.0467 -0.23102 0.05954 -0.22662 C 0.06128 -0.22593 0.06128 -0.22245 0.0625 -0.22037 C 0.06718 -0.21273 0.06632 -0.21412 0.07309 -0.2125 C 0.07413 -0.21343 0.07552 -0.21412 0.07621 -0.21644 C 0.07725 -0.21898 0.07586 -0.22315 0.07777 -0.22454 C 0.07951 -0.22523 0.07934 -0.21991 0.08072 -0.21852 C 0.08402 -0.21412 0.08784 -0.21204 0.09132 -0.20833 C 0.10572 -0.19306 0.10399 -0.19097 0.1217 -0.17593 C 0.13385 -0.16551 0.14236 -0.16273 0.15191 -0.14977 C 0.16076 -0.11551 0.15607 -0.13866 0.15347 -0.06505 C 0.15191 -0.02199 0.13385 0.01273 0.11562 0.04606 C 0.10382 0.06759 0.10382 0.0963 0.08368 0.10671 C 0.08489 0.13171 0.08437 0.15718 0.10191 0.1713 C 0.10243 0.17338 0.10243 0.17569 0.10347 0.17731 C 0.10833 0.18565 0.11388 0.17755 0.09895 0.1875 C 0.05277 0.17986 0.07257 0.19074 0.03836 0.15926 C 0.03107 0.15255 0.01562 0.14097 0.01562 0.1412 C 0.00902 0.12662 0.00503 0.09259 0.00503 0.09282 C -0.00573 0.0963 -0.00608 0.10648 -0.01164 0.11875 C -0.01337 0.13241 -0.01511 0.13194 -0.01771 0.14306 C -0.02605 0.09977 -0.00816 0.0919 0.00954 0.06829 C 0.01007 0.06505 0.01007 0.06134 0.01111 0.05833 C 0.01215 0.05532 0.01493 0.05347 0.01562 0.05023 C 0.01857 0.03588 -0.00955 0.04282 -0.02084 0.04213 C -0.01198 0.02639 -0.02136 0.0412 -0.00556 0.02384 C 0.0059 0.01134 0.01406 0.00139 0.02916 -0.00231 C 0.0434 -0.01204 0.05555 -0.025 0.06857 -0.03681 C 0.07343 -0.0412 0.08368 -0.04884 0.08368 -0.04861 C 0.08888 -0.05903 0.09791 -0.06111 0.10642 -0.06505 C 0.11024 -0.02315 0.11197 0.00949 0.1217 0.04815 C 0.12222 0.05417 0.12204 0.06019 0.12309 0.0662 C 0.12413 0.07245 0.12777 0.08449 0.12777 0.08472 C 0.13836 0.07245 0.14375 0.05856 0.15191 0.04398 C 0.15399 0.03588 0.16111 0.02176 0.16111 0.02199 C 0.16059 -0.00486 0.17152 -0.04352 0.15191 -0.05694 C 0.14427 -0.07245 0.11996 -0.08403 0.10798 -0.08935 C 0.09427 -0.08727 0.08055 -0.08634 0.06701 -0.0831 C 0.05347 -0.07986 0.04618 -0.05741 0.03836 -0.04491 C 0.03645 -0.03611 0.03576 -0.02708 0.03368 -0.01852 C 0.03316 -0.0162 0.02899 -0.0125 0.03072 -0.0125 C 0.03281 -0.0125 0.03368 -0.01644 0.03524 -0.01852 C 0.03958 -0.04699 0.04357 -0.11481 0.03072 -0.12153 C 0.025 -0.12431 0.01857 -0.12431 0.0125 -0.12546 C -0.00868 -0.13657 -0.01667 -0.14907 -0.02691 -0.17593 C -0.02969 -0.18333 -0.03212 -0.19074 -0.03438 -0.19792 C -0.03559 -0.20208 -0.0375 -0.21042 -0.0375 -0.20995 C -0.01841 -0.21574 -0.03941 -0.20787 -0.02535 -0.21852 C -0.01789 -0.22384 -0.00643 -0.22847 0.00191 -0.22847 " pathEditMode="relative" rAng="0" ptsTypes="ffffffffffffffffffffffffffffffffffffffffffffffffffffffffffffffffffffffffffffffffffffffffffffffffffffffffffffffffffffffffffffffffffffffffffffffffA">
                                      <p:cBhvr>
                                        <p:cTn id="8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206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0937 -0.03935 C 0.01215 -0.04861 0.01336 -0.05116 0.0184 -0.05741 C 0.02048 -0.05463 0.02378 -0.05301 0.02447 -0.04931 C 0.03142 -0.01644 0.01822 -0.02477 0.03055 -0.01898 C 0.0375 -0.0287 0.03732 -0.04028 0.04409 -0.04931 C 0.0467 -0.05972 0.05468 -0.06829 0.06232 -0.07153 C 0.06979 -0.07847 0.071 -0.07778 0.08055 -0.07569 C 0.09618 -0.06505 0.0901 -0.04259 0.0835 -0.02523 C 0.08298 -0.0206 0.08316 -0.01551 0.08194 -0.01111 C 0.08038 -0.00556 0.0677 0.01806 0.06527 0.0213 C 0.06284 0.02477 0.05781 0.03148 0.05781 0.03171 C 0.05382 0.04722 0.05972 0.02801 0.05173 0.0412 C 0.05069 0.04282 0.05138 0.04606 0.05017 0.04745 C 0.04861 0.04977 0.04409 0.04838 0.04409 0.05139 C 0.04409 0.0544 0.04809 0.04977 0.05017 0.04954 C 0.06336 0.03819 0.04166 0.04907 0.03663 0.05139 C 0.03229 0.05602 0.02708 0.05903 0.02291 0.06366 C 0.01319 0.07384 0.00868 0.08796 -0.00139 0.09815 C -0.00035 0.08241 -0.00191 0.06065 0.00468 0.04745 C 0.00677 0.02338 0.00902 0.0287 -0.0073 0.02546 C -0.01129 0.02616 -0.01563 0.02546 -0.01945 0.02731 C -0.02275 0.02894 -0.02344 0.03843 -0.02396 0.0412 C -0.02761 0.05926 -0.02952 0.07546 -0.0316 0.09398 C -0.03108 0.09815 -0.03264 0.10394 -0.03004 0.10579 C -0.01094 0.12361 -0.01945 0.09653 -0.01493 0.11435 C -0.01441 0.12361 -0.0165 0.1338 -0.01337 0.14236 C -0.01216 0.14537 -0.00816 0.14051 -0.00591 0.13843 C -0.00296 0.13542 -0.00053 0.13218 0.00173 0.12824 C 0.00503 0.12269 0.00746 0.11597 0.01076 0.11019 C 0.01857 0.09653 0.03507 0.06991 0.03507 0.07014 C 0.04409 0.0331 0.0335 0.06852 0.04861 0.0375 C 0.05625 0.02199 0.06007 0.00208 0.06996 -0.01111 C 0.07413 -0.02523 0.08472 -0.03912 0.09114 -0.05139 C 0.10659 -0.08079 0.09895 -0.06644 0.1184 -0.10185 C 0.13368 -0.12963 0.13437 -0.11991 0.14722 -0.1463 C 0.17048 -0.19444 0.14461 -0.14977 0.15937 -0.17454 C 0.16041 -0.17801 0.16145 -0.18125 0.16232 -0.18472 C 0.16284 -0.18681 0.16232 -0.19074 0.16388 -0.19074 C 0.16649 -0.19074 0.16788 -0.18681 0.16996 -0.18472 C 0.18003 -0.14074 0.15885 -0.09884 0.14861 -0.05949 C 0.1467 -0.01713 0.14479 0.01134 0.12135 0.0412 C 0.11892 0.05208 0.12135 0.04653 0.11076 0.05532 C 0.10711 0.05833 0.10173 0.06782 0.10173 0.06806 C 0.09843 0.08009 0.09184 0.08009 0.0835 0.08565 C 0.08385 0.08102 0.0835 0.05903 0.08958 0.0537 C 0.09114 0.05208 0.10451 0.04954 0.10468 0.04954 C 0.12031 0.02407 0.11718 0.03681 0.11996 0.01528 C 0.11892 0.00718 0.11892 -0.00139 0.11684 -0.00903 C 0.11632 -0.01065 0.09826 -0.0213 0.09566 -0.02315 C 0.07534 -0.03773 0.096 -0.01829 0.06388 -0.05556 C 0.05468 -0.0662 0.04982 -0.08472 0.03958 -0.09375 C 0.02326 -0.06829 0.03628 -0.09213 0.02604 -0.06157 C 0.01979 -0.04306 0.01145 -0.02593 0.00625 -0.00694 C 0.00173 0.00972 -0.00157 0.02755 -0.0073 0.04352 C -0.00782 0.03681 -0.00469 0.02731 -0.00886 0.02338 C -0.02188 0.01134 -0.02553 0.04329 -0.02709 0.04954 C -0.02882 0.07083 -0.0382 0.10278 -0.02709 0.12222 C -0.01945 0.13542 -0.01355 0.13843 -0.00434 0.1463 C 0.00017 0.14537 0.00503 0.14606 0.00937 0.14444 C 0.01562 0.14213 0.01701 0.1375 0.02135 0.13218 C 0.03489 0.11667 0.04062 0.09815 0.04722 0.07593 C 0.05208 0.03981 0.05434 0.00579 0.05625 -0.03125 C 0.05555 -0.0463 0.0559 -0.06829 0.05173 -0.0838 C 0.04843 -0.09653 0.04045 -0.10903 0.03507 -0.12014 C 0.02812 -0.13426 0.02222 -0.15255 0.00937 -0.15856 C 0.00208 -0.15671 -0.00834 -0.15903 -0.01198 -0.15046 C -0.0132 -0.14745 -0.01233 -0.14352 -0.01337 -0.14028 C -0.01493 -0.13519 -0.01789 -0.13102 -0.01945 -0.12616 C -0.02726 -0.10231 -0.02136 -0.11227 -0.02709 -0.08565 C -0.02952 -0.07431 -0.03368 -0.06389 -0.03768 -0.05347 C -0.04341 -0.01782 -0.0408 -0.03472 -0.04532 -0.00301 C -0.04584 0.01991 -0.04549 0.04282 -0.04671 0.06551 C -0.04705 0.0713 -0.05139 0.07685 -0.04983 0.08171 C -0.04879 0.08472 -0.0448 0.08009 -0.04219 0.07986 C -0.02223 0.06204 -0.00973 0.03171 0.01076 0.01528 C 0.01961 -0.00116 0.02725 -0.01991 0.0427 -0.02523 C 0.04461 -0.00764 0.03732 0.01042 0.05173 0.01528 C 0.05677 0.01319 0.06215 0.01227 0.06684 0.00926 C 0.06875 0.0081 0.06927 0.0037 0.07135 0.00324 C 0.07274 0.00278 0.07343 0.00579 0.07447 0.00718 C 0.07395 0.02593 0.07465 0.04491 0.07291 0.06366 C 0.07239 0.06921 0.06319 0.07639 0.06684 0.07986 C 0.06875 0.08148 0.07118 0.07778 0.07291 0.07593 C 0.07725 0.07153 0.08159 0.06736 0.08507 0.06157 C 0.1 0.03796 0.11666 0.00718 0.12447 -0.02315 C 0.13454 -0.0213 0.13732 -0.02199 0.14409 -0.01296 C 0.15555 0.03102 0.13628 0.04583 0.11232 0.05532 C 0.10694 0.0669 0.09739 0.06829 0.08802 0.07153 C 0.07986 0.0831 0.0375 0.08773 0.03663 0.08796 C 0.00902 0.12431 -0.00573 0.16829 -0.0165 0.21736 C -0.01702 0.22338 -0.01528 0.23056 -0.01806 0.23542 C -0.01962 0.23819 -0.02344 0.23519 -0.02553 0.23333 C -0.02865 0.23056 -0.02726 0.22269 -0.03004 0.21921 C -0.03125 0.21759 -0.03316 0.21806 -0.03473 0.21736 C -0.03803 0.20255 -0.03368 0.22083 -0.03924 0.20324 C -0.04254 0.19306 -0.04375 0.18218 -0.04827 0.17292 C -0.04879 0.16944 -0.04966 0.1662 -0.04983 0.16273 C -0.0507 0.15 -0.05018 0.13681 -0.05139 0.12431 C -0.05243 0.11366 -0.06233 0.09722 -0.06806 0.09005 C -0.07014 0.06829 -0.06632 0.03264 -0.05886 0.01111 C -0.05747 0.00718 -0.03837 0.00023 -0.03473 -0.00093 C 0.00538 0.00602 -0.05487 -0.00949 -0.01806 0.02338 C -0.01181 0.02894 -0.00296 0.02477 0.00468 0.02546 C 0.0092 0.03958 0.0085 0.05301 0.00468 0.06782 C 0.02187 0.0794 0.01232 0.07477 0.0335 0.07986 C 0.03402 0.08727 0.03298 0.09491 0.03507 0.10185 C 0.03593 0.10417 0.03906 0.10486 0.04114 0.10417 C 0.04322 0.10347 0.04392 0.09954 0.04566 0.09815 C 0.05486 0.08866 0.06336 0.08218 0.07447 0.07778 C 0.08159 0.07153 0.08559 0.06852 0.08802 0.05764 C 0.08489 0.02917 0.08906 0.0287 0.06996 0.02338 C 0.06267 0.01412 0.05711 0.00787 0.04722 0.00509 C 0.04027 0.00694 0.03559 0.00833 0.03055 0.01528 C 0.025 0.01134 0.02239 0.01065 0.0184 0.00324 C 0.01736 0.00139 0.0177 -0.00116 0.01684 -0.00301 C 0.01267 -0.01134 0.00555 -0.02222 -0.00139 -0.02523 C -0.01285 -0.03565 -0.01129 -0.0331 -0.02257 -0.04931 C -0.02813 -0.05741 -0.03125 -0.06597 -0.03924 -0.06968 C -0.04896 -0.06412 -0.04653 -0.06227 -0.05434 -0.05556 C -0.05539 -0.05278 -0.05591 -0.04977 -0.0573 -0.04745 C -0.05851 -0.0456 -0.06198 -0.04074 -0.06198 -0.04329 C -0.06198 -0.06065 -0.05539 -0.07708 -0.04983 -0.0919 C -0.04914 -0.09375 -0.04948 -0.09653 -0.04827 -0.09792 C -0.04671 -0.1 -0.0441 -0.10046 -0.04219 -0.10185 C -0.03021 -0.11111 -0.02049 -0.11875 -0.0073 -0.12407 C -0.00209 -0.11481 0.00555 -0.10671 0.01388 -0.10394 C 0.0375 -0.10856 0.02691 -0.10787 0.04566 -0.10787 " pathEditMode="relative" rAng="0" ptsTypes="ffffffffffffffffffffffffffffffffffffffffffffffffffffffffffffffffffffffffffffffffffffffffffffffffffffffffffffffffffffffffffffffA">
                                      <p:cBhvr>
                                        <p:cTn id="10" dur="3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0" y="61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1979 -0.2037 C -0.01649 -0.23009 -0.02135 -0.20162 -0.01215 -0.228 C -0.01007 -0.23379 -0.00972 -0.2405 -0.00764 -0.24629 C 0.00955 -0.29444 -0.00069 -0.25648 0.00452 -0.27638 C -0.0026 -0.28634 -0.00816 -0.27361 -0.01371 -0.26643 C -0.02014 -0.2581 -0.02274 -0.24375 -0.02725 -0.23402 C -0.03333 -0.2206 -0.0408 -0.20717 -0.04705 -0.19375 C -0.04878 -0.18588 -0.05278 -0.1824 -0.05607 -0.17546 C -0.06128 -0.16412 -0.06267 -0.15185 -0.07274 -0.14722 C -0.07378 -0.14513 -0.07656 -0.14328 -0.07569 -0.1412 C -0.07344 -0.13518 -0.06857 -0.13171 -0.0651 -0.12708 C -0.06076 -0.12129 -0.06371 -0.11921 -0.05764 -0.11481 C -0.05486 -0.11273 -0.04844 -0.11088 -0.04844 -0.11064 C -0.04687 -0.11157 -0.04496 -0.11157 -0.04392 -0.11296 C -0.03594 -0.12361 -0.04705 -0.11689 -0.04705 -0.11666 C -0.0618 -0.09722 -0.07326 -0.07407 -0.08784 -0.05416 C -0.08819 -0.053 -0.08958 -0.04213 -0.09392 -0.04629 C -0.09548 -0.04791 -0.09496 -0.05162 -0.09548 -0.05416 C -0.0967 -0.07361 -0.09826 -0.08935 -0.10451 -0.10671 C -0.10659 -0.1206 -0.1092 -0.13125 -0.11823 -0.13912 C -0.12569 -0.12152 -0.13264 -0.10393 -0.14236 -0.08865 C -0.14288 -0.08588 -0.14305 -0.0831 -0.14392 -0.08055 C -0.14462 -0.07824 -0.14705 -0.07199 -0.14705 -0.07453 C -0.14705 -0.08518 -0.14028 -0.09074 -0.13646 -0.09861 C -0.16059 -0.11713 -0.18472 -0.13495 -0.20607 -0.15925 C -0.20764 -0.16527 -0.20868 -0.17175 -0.21059 -0.17754 C -0.21215 -0.1824 -0.21562 -0.18634 -0.21666 -0.19166 C -0.21823 -0.20023 -0.21771 -0.20902 -0.21823 -0.21782 C -0.21771 -0.22314 -0.21857 -0.22916 -0.21666 -0.23402 C -0.21423 -0.24004 -0.19844 -0.23194 -0.19392 -0.23009 C -0.19114 -0.21921 -0.19462 -0.22708 -0.18489 -0.22199 C -0.18316 -0.22106 -0.18212 -0.21875 -0.18038 -0.21782 C -0.17847 -0.21666 -0.17639 -0.21666 -0.1743 -0.21597 C -0.16163 -0.21713 -0.1526 -0.21226 -0.14844 -0.228 C -0.14896 -0.23402 -0.14844 -0.2405 -0.15 -0.24629 C -0.15225 -0.25416 -0.16041 -0.24768 -0.16371 -0.24629 C -0.171 -0.23611 -0.17187 -0.23101 -0.17569 -0.21782 C -0.18107 -0.19953 -0.1875 -0.18194 -0.19236 -0.16342 C -0.19653 -0.12361 -0.21198 -0.03171 -0.19097 -0.0037 C -0.1908 -0.0037 -0.1783 -0.00694 -0.17725 -0.00787 C -0.16458 -0.01921 -0.15798 -0.0368 -0.14236 -0.04213 C -0.1335 -0.05023 -0.14236 -0.04421 -0.12725 -0.04421 C -0.12309 -0.04421 -0.11909 -0.0456 -0.1151 -0.04629 C -0.08958 -0.08032 -0.06423 -0.12291 -0.05764 -0.17152 C -0.05972 -0.18032 -0.06371 -0.18148 -0.06979 -0.18564 C -0.075 -0.19606 -0.08611 -0.19421 -0.09548 -0.19768 C -0.11076 -0.19467 -0.12274 -0.18287 -0.13646 -0.17338 C -0.13889 -0.17546 -0.14357 -0.17569 -0.14392 -0.17963 C -0.14531 -0.19421 -0.14392 -0.23425 -0.13038 -0.24629 C -0.12673 -0.24953 -0.12222 -0.25 -0.11823 -0.25231 C -0.10486 -0.24768 -0.10434 -0.24513 -0.08941 -0.25231 C -0.08732 -0.25324 -0.08663 -0.25671 -0.08489 -0.25833 C -0.0835 -0.25949 -0.08194 -0.25972 -0.08038 -0.26041 C -0.06736 -0.25162 -0.06875 -0.25439 -0.05 -0.25833 C -0.04149 -0.26319 -0.03385 -0.26898 -0.02569 -0.27453 C -0.01788 -0.25856 -0.02969 -0.24166 -0.01371 -0.23611 C 0.004 -0.23865 0.01875 -0.24976 0.0257 -0.22592 C 0.02466 -0.19606 0.02656 -0.18773 0.01962 -0.16527 C 0.02188 -0.16088 0.02709 -0.15856 0.02726 -0.15324 C 0.02761 -0.14444 0.02535 -0.13588 0.02431 -0.12708 C 0.02153 -0.10486 0.01129 -0.09236 -0.00451 -0.08865 C -0.01684 -0.07916 -0.02847 -0.07453 -0.04236 -0.07037 C -0.04844 -0.07106 -0.05469 -0.0706 -0.06059 -0.07245 C -0.07066 -0.07569 -0.0743 -0.09444 -0.07882 -0.10486 C -0.08038 -0.11296 -0.07882 -0.13472 -0.08333 -0.12893 C -0.09861 -0.10972 -0.10625 -0.0831 -0.11979 -0.06226 C -0.12274 -0.05277 -0.12482 -0.04305 -0.13038 -0.03611 C -0.1283 -0.02245 -0.12899 -0.01365 -0.13646 -0.0037 C -0.16979 -0.00648 -0.15278 -0.00162 -0.16823 -0.01597 C -0.16927 -0.01805 -0.16996 -0.02037 -0.17118 -0.02199 C -0.17239 -0.02361 -0.17448 -0.02407 -0.17569 -0.02592 C -0.18212 -0.03588 -0.17569 -0.03171 -0.18177 -0.03819 C -0.19166 -0.04861 -0.20173 -0.053 -0.21371 -0.05833 C -0.21719 -0.05694 -0.22239 -0.05833 -0.2243 -0.05416 C -0.22725 -0.04791 -0.22604 -0.03935 -0.22569 -0.03194 C -0.225 -0.01713 -0.22378 -0.00208 -0.22118 0.0125 C -0.22014 0.01852 -0.20937 0.02223 -0.20607 0.02454 C -0.20243 0.02292 -0.19219 0.01899 -0.18941 0.01436 C -0.1842 0.00579 -0.18229 -0.00833 -0.17725 -0.01782 C -0.17673 -0.0199 -0.17552 -0.02615 -0.17569 -0.02407 C -0.17691 -0.00925 -0.17656 0.00625 -0.18038 0.02037 C -0.18142 0.02408 -0.1835 0.01389 -0.18489 0.01042 C -0.18646 0.00649 -0.18767 0.00209 -0.18941 -0.00185 C -0.1967 -0.01944 -0.2033 -0.0324 -0.21371 -0.04629 C -0.21423 -0.04953 -0.21406 -0.05324 -0.2151 -0.05625 C -0.21562 -0.0581 -0.21771 -0.05856 -0.21823 -0.06041 C -0.22222 -0.07569 -0.21979 -0.08865 -0.22569 -0.10486 C -0.22517 -0.11828 -0.22847 -0.13402 -0.22274 -0.14513 C -0.21979 -0.15092 -0.21284 -0.15601 -0.20903 -0.15925 C -0.20642 -0.16157 -0.2 -0.16342 -0.2 -0.16319 C -0.19774 -0.19282 -0.19948 -0.18518 -0.17569 -0.1875 C -0.17309 -0.1993 -0.16441 -0.20972 -0.15903 -0.2199 C -0.15729 -0.22314 -0.15659 -0.22731 -0.15451 -0.23009 C -0.15243 -0.23287 -0.1493 -0.23356 -0.14705 -0.23611 C -0.14427 -0.23912 -0.13941 -0.24629 -0.13941 -0.24606 C -0.13385 -0.24282 -0.12517 -0.24351 -0.12274 -0.23611 C -0.12031 -0.22893 -0.12708 -0.22129 -0.12882 -0.21388 C -0.13107 -0.20463 -0.13281 -0.19513 -0.13489 -0.18564 C -0.13819 -0.14189 -0.14548 -0.1 -0.14844 -0.05625 C -0.14739 -0.03541 -0.14844 -0.01435 -0.14548 0.00625 C -0.14496 0.00996 -0.14236 -0.00023 -0.14097 -0.0037 C -0.13941 -0.00763 -0.13802 -0.01203 -0.13646 -0.01597 C -0.13264 -0.02523 -0.12969 -0.03495 -0.12569 -0.04421 C -0.11927 -0.05925 -0.11701 -0.05856 -0.10903 -0.07245 C -0.09566 -0.0956 -0.08159 -0.12199 -0.05903 -0.12893 C -0.05364 -0.13333 -0.04757 -0.13634 -0.04236 -0.1412 C -0.02673 -0.15625 -0.02465 -0.17129 -0.00312 -0.17546 C 0.00573 -0.18148 0.0066 -0.18009 0.01216 -0.16944 C 0.01372 -0.15787 0.01424 -0.14745 0.01823 -0.13703 C 0.01771 -0.13032 0.0158 -0.12361 0.01667 -0.11689 C 0.01702 -0.11481 0.01962 -0.11435 0.02118 -0.11481 C 0.02604 -0.11643 0.03004 -0.12129 0.0349 -0.12291 C 0.03959 -0.12963 0.04271 -0.13981 0.03785 -0.1493 C 0.03646 -0.15208 0.03281 -0.15046 0.03021 -0.15115 C 0.01615 -0.17106 0.02709 -0.18333 0.03941 -0.1956 C 0.03785 -0.19768 0.03663 -0.20023 0.0349 -0.20185 C 0.02535 -0.21018 0.03316 -0.1993 0.02882 -0.20578 " pathEditMode="relative" rAng="0" ptsTypes="ffffffffffffffffffffffffffffffffffffffffffffffffffffffffffffffffffffffffffffffffffffffffffffffffffffffffffffffffffffA">
                                      <p:cBhvr>
                                        <p:cTn id="12" dur="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00" y="6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28600" y="1143000"/>
            <a:ext cx="5638800" cy="5334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688335" y="4201180"/>
            <a:ext cx="8723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H</a:t>
            </a:r>
            <a:r>
              <a:rPr lang="en-US" sz="2800" baseline="-25000" dirty="0" smtClean="0">
                <a:solidFill>
                  <a:srgbClr val="0070C0"/>
                </a:solidFill>
              </a:rPr>
              <a:t>2</a:t>
            </a:r>
            <a:r>
              <a:rPr lang="en-US" sz="2800" dirty="0" smtClean="0">
                <a:solidFill>
                  <a:srgbClr val="0070C0"/>
                </a:solidFill>
              </a:rPr>
              <a:t>O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507069" y="2477869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</a:rPr>
              <a:t>O</a:t>
            </a:r>
            <a:r>
              <a:rPr lang="en-US" sz="3600" baseline="-25000" dirty="0" smtClean="0">
                <a:solidFill>
                  <a:srgbClr val="00B050"/>
                </a:solidFill>
              </a:rPr>
              <a:t>2</a:t>
            </a:r>
            <a:endParaRPr lang="en-US" sz="3600" baseline="-25000" dirty="0">
              <a:solidFill>
                <a:srgbClr val="00B05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685117" y="1752600"/>
            <a:ext cx="620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</a:rPr>
              <a:t> N</a:t>
            </a:r>
            <a:r>
              <a:rPr lang="en-US" sz="2800" baseline="-25000" dirty="0" smtClean="0">
                <a:solidFill>
                  <a:srgbClr val="00B0F0"/>
                </a:solidFill>
              </a:rPr>
              <a:t>2</a:t>
            </a:r>
            <a:endParaRPr lang="en-US" sz="2800" baseline="-25000" dirty="0">
              <a:solidFill>
                <a:srgbClr val="00B0F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285326" y="3505200"/>
            <a:ext cx="14014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 CO  CO</a:t>
            </a:r>
            <a:r>
              <a:rPr lang="en-US" sz="2800" baseline="-25000" dirty="0" smtClean="0">
                <a:solidFill>
                  <a:srgbClr val="FF0000"/>
                </a:solidFill>
              </a:rPr>
              <a:t>2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96000" y="4800600"/>
            <a:ext cx="6655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Pb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866153" y="2234625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92D050"/>
                </a:solidFill>
              </a:rPr>
              <a:t>O</a:t>
            </a:r>
            <a:r>
              <a:rPr lang="en-US" sz="3200" b="1" baseline="-25000" dirty="0" smtClean="0">
                <a:solidFill>
                  <a:srgbClr val="92D050"/>
                </a:solidFill>
              </a:rPr>
              <a:t>2</a:t>
            </a:r>
            <a:endParaRPr lang="en-US" sz="3200" b="1" baseline="-25000" dirty="0">
              <a:solidFill>
                <a:srgbClr val="92D05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180353" y="1600200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92D050"/>
                </a:solidFill>
              </a:rPr>
              <a:t>O</a:t>
            </a:r>
            <a:r>
              <a:rPr lang="en-US" sz="3200" b="1" baseline="-25000" dirty="0" smtClean="0">
                <a:solidFill>
                  <a:srgbClr val="92D050"/>
                </a:solidFill>
              </a:rPr>
              <a:t>2</a:t>
            </a:r>
            <a:endParaRPr lang="en-US" sz="3200" b="1" baseline="-25000" dirty="0">
              <a:solidFill>
                <a:srgbClr val="92D05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096000" y="2920425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B0F0"/>
                </a:solidFill>
              </a:rPr>
              <a:t>N</a:t>
            </a:r>
            <a:r>
              <a:rPr lang="en-US" sz="3200" b="1" baseline="-25000" dirty="0" smtClean="0">
                <a:solidFill>
                  <a:srgbClr val="00B0F0"/>
                </a:solidFill>
              </a:rPr>
              <a:t>2</a:t>
            </a:r>
            <a:endParaRPr lang="en-US" sz="3200" b="1" baseline="-25000" dirty="0">
              <a:solidFill>
                <a:srgbClr val="00B0F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19800" y="1143000"/>
            <a:ext cx="2819400" cy="533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457200" y="533400"/>
            <a:ext cx="3235181" cy="52322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ভ্যান্ডার</a:t>
            </a:r>
            <a:r>
              <a:rPr lang="en-US" sz="2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ওয়ালস</a:t>
            </a:r>
            <a:r>
              <a:rPr lang="en-US" sz="2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আকর্ষন</a:t>
            </a:r>
            <a:r>
              <a:rPr lang="en-US" sz="2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</a:t>
            </a:r>
            <a:r>
              <a:rPr lang="en-US" sz="2800" b="1" u="sng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ল</a:t>
            </a:r>
            <a:endParaRPr lang="en-US" sz="28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29323 -0.33843 C -0.28003 -0.35903 -0.26354 -0.39537 -0.24236 -0.41297 C -0.2375 -0.40348 -0.23003 -0.3926 -0.24045 -0.37963 C -0.24531 -0.37338 -0.25399 -0.37778 -0.26076 -0.37686 C -0.26597 -0.35186 -0.27986 -0.36227 -0.29948 -0.36412 C -0.30278 -0.36505 -0.30712 -0.36366 -0.30955 -0.36667 C -0.31181 -0.36898 -0.31111 -0.37338 -0.31163 -0.37686 C -0.31233 -0.38287 -0.31302 -0.38889 -0.31372 -0.39491 C -0.29601 -0.40625 -0.27622 -0.40926 -0.25677 -0.41297 C -0.24028 -0.42153 -0.22778 -0.42431 -0.2099 -0.42848 C -0.20521 -0.42686 -0.19826 -0.42848 -0.19566 -0.42315 C -0.19288 -0.4176 -0.20208 -0.38357 -0.20382 -0.37686 C -0.20521 -0.36505 -0.21042 -0.3294 -0.20799 -0.34098 C -0.20469 -0.35764 -0.19722 -0.37292 -0.18976 -0.38704 C -0.18802 -0.39051 -0.18767 -0.39468 -0.18559 -0.39746 C -0.18351 -0.4 -0.18021 -0.40093 -0.17743 -0.40255 C -0.17014 -0.3838 -0.16944 -0.34098 -0.16944 -0.34074 C -0.16597 -0.35116 -0.1625 -0.36158 -0.1592 -0.37176 C -0.15747 -0.37662 -0.15503 -0.38704 -0.15503 -0.38681 C -0.14844 -0.37454 -0.14774 -0.36042 -0.14479 -0.34607 C -0.14549 -0.34352 -0.14514 -0.34005 -0.14705 -0.33843 C -0.15816 -0.32801 -0.18941 -0.32616 -0.19774 -0.3257 C -0.21042 -0.32014 -0.20851 -0.32523 -0.21406 -0.30764 C -0.21476 -0.29885 -0.21424 -0.29005 -0.21615 -0.28195 C -0.22014 -0.26528 -0.25747 -0.26922 -0.25885 -0.26898 C -0.26215 -0.26806 -0.26597 -0.26898 -0.26892 -0.26644 C -0.27066 -0.26505 -0.27083 -0.26135 -0.27101 -0.2588 C -0.27483 -0.16273 -0.24965 -0.1757 -0.27917 -0.16366 C -0.28108 -0.16551 -0.28351 -0.16667 -0.28507 -0.16898 C -0.28698 -0.17107 -0.28715 -0.175 -0.28924 -0.17662 C -0.29149 -0.17871 -0.29462 -0.17824 -0.29722 -0.17917 C -0.29878 -0.18172 -0.29948 -0.18519 -0.30156 -0.18704 C -0.30451 -0.18889 -0.3092 -0.18635 -0.31163 -0.18936 C -0.31302 -0.19121 -0.30747 -0.19121 -0.30556 -0.19213 C -0.30347 -0.19283 -0.30139 -0.19352 -0.29948 -0.19445 C -0.2967 -0.19607 -0.29392 -0.19792 -0.29132 -0.19977 C -0.28924 -0.20116 -0.28733 -0.20348 -0.28507 -0.20486 C -0.28056 -0.20718 -0.27569 -0.20811 -0.27101 -0.20996 C -0.25816 -0.20903 -0.24497 -0.21088 -0.23229 -0.20741 C -0.22083 -0.20417 -0.23229 -0.18936 -0.21806 -0.18936 C -0.2151 -0.18936 -0.22222 -0.19445 -0.22431 -0.19723 C -0.22795 -0.21204 -0.23628 -0.225 -0.24236 -0.2382 C -0.24601 -0.25579 -0.24184 -0.24213 -0.25052 -0.25625 C -0.27205 -0.29098 -0.2533 -0.27153 -0.20382 -0.26898 C -0.19531 -0.26551 -0.19375 -0.26806 -0.18559 -0.27176 C -0.17344 -0.28658 -0.18229 -0.27246 -0.17743 -0.3051 C -0.17674 -0.31042 -0.17483 -0.31528 -0.17344 -0.32037 C -0.17222 -0.33519 -0.17031 -0.35787 -0.16736 -0.37176 C -0.16493 -0.38172 -0.15503 -0.39375 -0.15104 -0.40255 C -0.1592 -0.4132 -0.1724 -0.41019 -0.18351 -0.41297 C -0.18628 -0.40949 -0.18976 -0.40695 -0.19167 -0.40255 C -0.19323 -0.39885 -0.19132 -0.39283 -0.19375 -0.38982 C -0.19618 -0.38681 -0.20035 -0.38797 -0.20382 -0.38704 C -0.22188 -0.37616 -0.24184 -0.38241 -0.26076 -0.37454 C -0.27535 -0.36135 -0.29583 -0.34398 -0.30955 -0.32801 C -0.36215 -0.26806 -0.29878 -0.33403 -0.35017 -0.28195 C -0.35226 -0.27755 -0.35365 -0.27246 -0.35642 -0.26898 C -0.35781 -0.26713 -0.36441 -0.2669 -0.36233 -0.26644 C -0.35174 -0.26459 -0.3408 -0.26459 -0.32986 -0.26389 C -0.32517 -0.26297 -0.31944 -0.26528 -0.31563 -0.26135 C -0.30955 -0.2551 -0.30347 -0.23565 -0.30347 -0.23542 C -0.30556 -0.22477 -0.30677 -0.2132 -0.30955 -0.20232 C -0.31354 -0.1882 -0.32378 -0.16111 -0.32378 -0.16088 C -0.32587 -0.14561 -0.32604 -0.14144 -0.33594 -0.13287 C -0.33524 -0.13982 -0.33542 -0.14699 -0.33403 -0.15348 C -0.33333 -0.15648 -0.33038 -0.15834 -0.32986 -0.16111 C -0.32899 -0.16598 -0.3276 -0.19746 -0.32188 -0.20486 C -0.31806 -0.20949 -0.30677 -0.21042 -0.30156 -0.2125 C -0.29444 -0.25857 -0.28993 -0.31135 -0.26892 -0.35116 C -0.27465 -0.37986 -0.26788 -0.37361 -0.28108 -0.36412 C -0.28299 -0.36273 -0.28507 -0.36227 -0.28715 -0.36158 C -0.28993 -0.36227 -0.29323 -0.36181 -0.29531 -0.36412 C -0.30694 -0.37593 -0.28559 -0.36806 -0.30156 -0.37963 C -0.30451 -0.38172 -0.30816 -0.38125 -0.31163 -0.38195 C -0.31372 -0.38311 -0.32691 -0.38681 -0.32587 -0.39491 C -0.32448 -0.40579 -0.3191 -0.40486 -0.31372 -0.40787 C -0.30625 -0.41227 -0.29948 -0.41968 -0.29132 -0.42061 C -0.27778 -0.42199 -0.26424 -0.42246 -0.25052 -0.42315 C -0.24132 -0.41922 -0.24358 -0.42269 -0.24236 -0.4051 C -0.23906 -0.35324 -0.2474 -0.37246 -0.23646 -0.35116 C -0.23385 -0.32894 -0.23333 -0.30648 -0.23021 -0.28449 C -0.21892 -0.28936 -0.22483 -0.28797 -0.2059 -0.28449 C -0.19844 -0.28287 -0.18351 -0.27917 -0.18351 -0.27894 C -0.17552 -0.27246 -0.16944 -0.27176 -0.1592 -0.27176 " pathEditMode="relative" rAng="0" ptsTypes="ffffffffffffffffffffffff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0" y="58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57222 0.19375 C -0.57899 0.20138 -0.5875 0.2074 -0.59184 0.21713 C -0.59236 0.21851 -0.59461 0.2375 -0.59843 0.2375 C -0.60069 0.2375 -0.59392 0.2287 -0.59618 0.2287 C -0.59878 0.2287 -0.59878 0.23495 -0.60052 0.2375 C -0.60243 0.24097 -0.60486 0.24328 -0.60711 0.24629 C -0.60781 0.24884 -0.60729 0.253 -0.6092 0.25486 C -0.61284 0.25856 -0.62222 0.26041 -0.62222 0.26088 C -0.63368 0.25601 -0.6434 0.24722 -0.65486 0.24328 C -0.65555 0.23912 -0.65434 0.23356 -0.65711 0.23171 C -0.66024 0.23055 -0.67222 0.23564 -0.67656 0.2375 C -0.67951 0.23657 -0.68263 0.23657 -0.68541 0.23495 C -0.68732 0.23379 -0.68784 0.23009 -0.68975 0.2287 C -0.69444 0.22569 -0.7 0.22523 -0.70486 0.22268 C -0.70954 0.20509 -0.70347 0.22407 -0.71579 0.20277 C -0.7184 0.19861 -0.71961 0.19236 -0.72222 0.18865 C -0.72413 0.18495 -0.72691 0.18263 -0.72882 0.17963 C -0.73472 0.16921 -0.73645 0.15879 -0.74184 0.14745 C -0.73819 0.14421 -0.73489 0.13958 -0.73107 0.13588 C -0.72239 0.12916 -0.71041 0.12916 -0.70052 0.125 C -0.69236 0.103 -0.69861 0.08773 -0.70486 0.06643 C -0.70555 0.0581 -0.70486 0.04838 -0.70711 0.04074 C -0.70937 0.0324 -0.71788 0.02037 -0.71788 0.0206 C -0.72031 0.00486 -0.72413 -0.01366 -0.71788 -0.02871 C -0.71614 -0.03311 -0.71076 -0.02709 -0.70711 -0.0257 C -0.71979 -0.01459 -0.72239 -0.01713 -0.73975 -0.01968 C -0.73229 -0.02709 -0.72534 -0.03357 -0.71788 -0.04144 C -0.66753 -0.02987 -0.67187 -0.05047 -0.67656 0.00578 C -0.67691 0.01064 -0.67812 0.01527 -0.67882 0.02037 C -0.67812 0.02916 -0.67882 0.03773 -0.67656 0.04652 C -0.67569 0.04953 -0.67274 0.05138 -0.67013 0.05231 C -0.66475 0.05324 -0.64201 0.0449 -0.63541 0.04305 C -0.62552 0.03495 -0.62552 0.03009 -0.61354 0.02615 C -0.6092 0.02037 -0.60486 0.01458 -0.60052 0.00879 C -0.59826 0.00578 -0.59809 0.00069 -0.59618 -0.00278 C -0.59444 -0.00602 -0.59184 -0.00857 -0.58975 -0.01181 C -0.58802 -0.0176 -0.58819 -0.02547 -0.58541 -0.03149 C -0.58316 -0.03612 -0.57656 -0.04422 -0.57656 -0.04399 C -0.57239 -0.05996 -0.56302 -0.07477 -0.55486 -0.08959 C -0.55277 -0.08797 -0.54895 -0.08959 -0.54843 -0.08588 C -0.54323 -0.05649 -0.55763 -0.03125 -0.53975 -0.04422 C -0.53732 -0.04468 -0.53541 -0.04723 -0.53316 -0.04977 C -0.53073 -0.06204 -0.52986 -0.06505 -0.52013 -0.06922 C -0.51284 -0.06737 -0.50225 -0.07477 -0.49843 -0.06575 C -0.49375 -0.05625 -0.50173 -0.04422 -0.50277 -0.03149 C -0.50711 0.0155 -0.50017 -0.01158 -0.51145 0.02268 C -0.51354 0.0412 -0.51892 0.0493 -0.51579 0.06643 C -0.50642 0.06226 -0.50399 0.05972 -0.49184 0.06944 C -0.48993 0.07129 -0.49618 0.07152 -0.49843 0.07268 C -0.50052 0.07338 -0.5026 0.07453 -0.50486 0.07569 C -0.50763 0.07638 -0.51059 0.07754 -0.51354 0.07824 C -0.52083 0.08009 -0.53541 0.08425 -0.53541 0.08449 C -0.54444 0.10231 -0.53715 0.12777 -0.53316 0.14745 C -0.53142 0.18449 -0.52934 0.21412 -0.54409 0.24629 C -0.54704 0.26273 -0.55086 0.27916 -0.55486 0.29513 C -0.56267 0.28009 -0.57187 0.26365 -0.58541 0.25787 C -0.62135 0.26157 -0.60468 0.25925 -0.62656 0.26944 C -0.63385 0.2787 -0.64323 0.27986 -0.65277 0.28356 C -0.70486 0.26713 -0.6651 0.10787 -0.65486 0.03495 C -0.65243 0.01713 -0.64913 4.44444E-6 -0.64618 -0.01713 C -0.64548 -0.02176 -0.64409 -0.02871 -0.64409 -0.02825 C -0.64114 0.02916 -0.65763 0.06481 -0.62222 0.0581 C -0.61579 0.05648 -0.6092 0.05578 -0.60277 0.05463 C -0.57552 0.0074 -0.56823 -0.0544 -0.54843 -0.10649 C -0.54531 -0.12639 -0.53298 -0.15139 -0.55052 -0.15903 C -0.55191 -0.16181 -0.55225 -0.16713 -0.55486 -0.16783 C -0.55746 -0.16852 -0.55989 -0.16482 -0.56145 -0.16181 C -0.56475 -0.15625 -0.56388 -0.14838 -0.56579 -0.14098 C -0.56823 -0.13264 -0.57066 -0.12894 -0.57448 -0.12153 C -0.57899 -0.10232 -0.58993 -0.1044 -0.60486 -0.1007 C -0.61458 -0.0926 -0.61805 -0.07686 -0.62656 -0.06575 C -0.63767 -0.07107 -0.63003 -0.06528 -0.63541 -0.07801 C -0.63802 -0.08403 -0.64409 -0.09537 -0.64409 -0.09514 C -0.66059 -0.09167 -0.66267 -0.09167 -0.67222 -0.07477 C -0.67326 -0.07107 -0.67673 -0.05625 -0.67882 -0.05463 C -0.68073 -0.05255 -0.68316 -0.05625 -0.68541 -0.05764 C -0.6868 -0.05996 -0.68732 -0.06737 -0.68975 -0.06575 C -0.69253 -0.06528 -0.69184 -0.05834 -0.69184 -0.05463 C -0.69184 -0.04676 -0.69045 -0.03843 -0.68975 -0.02871 C -0.69045 -0.01875 -0.69027 -0.00973 -0.69184 4.44444E-6 C -0.69392 0.0125 -0.70885 0.01365 -0.68107 0.003 C -0.67361 -0.00301 -0.64982 -0.02292 -0.63975 -0.0257 C -0.6276 -0.02987 -0.6151 -0.02778 -0.60277 -0.02871 C -0.58784 -0.02454 -0.57413 -0.0176 -0.5592 -0.01436 C -0.55347 -0.01181 -0.54791 -0.00787 -0.54184 -0.00602 C -0.53246 -0.00325 -0.52204 -0.00811 -0.51354 -0.00278 C -0.50954 -0.00024 -0.51232 0.00879 -0.51145 0.01458 C -0.50798 0.03958 -0.5092 0.01851 -0.5092 0.05231 " pathEditMode="relative" rAng="0" ptsTypes="fffffffffffffffffffffffffffffffffffffffffffffffffffffffffffffffffffffffffffffffffffffffA">
                                      <p:cBhvr>
                                        <p:cTn id="8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00" y="-131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53386 -0.27454 C -0.53976 -0.27292 -0.54705 -0.27454 -0.55139 -0.26875 C -0.55296 -0.26667 -0.55191 -0.26204 -0.55348 -0.25995 C -0.55921 -0.25208 -0.56719 -0.24745 -0.5731 -0.23981 C -0.57448 -0.24259 -0.57744 -0.24491 -0.57744 -0.24838 C -0.57744 -0.26019 -0.57396 -0.27153 -0.5731 -0.2831 C -0.57171 -0.30046 -0.57153 -0.31806 -0.57084 -0.33542 C -0.57101 -0.33542 -0.58369 -0.34074 -0.58386 -0.3412 C -0.58507 -0.34444 -0.5783 -0.35741 -0.57744 -0.35856 C -0.57553 -0.36111 -0.57292 -0.36204 -0.57084 -0.36435 C -0.56494 -0.37106 -0.56129 -0.37801 -0.55782 -0.3875 C -0.55678 -0.39028 -0.55678 -0.39352 -0.55573 -0.3963 C -0.55313 -0.40231 -0.54688 -0.41366 -0.54688 -0.41343 C -0.54584 -0.44583 -0.55417 -0.47685 -0.53386 -0.49468 C -0.53403 -0.49398 -0.53837 -0.47824 -0.5382 -0.47731 C -0.53629 -0.46065 -0.52396 -0.46204 -0.51441 -0.45995 C -0.51372 -0.45324 -0.51546 -0.44491 -0.51216 -0.43981 C -0.51025 -0.43681 -0.50643 -0.44259 -0.50348 -0.44259 C -0.49619 -0.44259 -0.48907 -0.44074 -0.48178 -0.43981 C -0.48403 -0.42755 -0.49705 -0.40417 -0.48178 -0.39907 C -0.47535 -0.39699 -0.46875 -0.39722 -0.46216 -0.3963 C -0.4599 -0.38681 -0.46303 -0.37431 -0.45782 -0.36736 C -0.45504 -0.36366 -0.44323 -0.38079 -0.44254 -0.38171 C -0.43473 -0.40255 -0.43629 -0.4037 -0.4382 -0.43102 C -0.44011 -0.43079 -0.46077 -0.42431 -0.4665 -0.43102 C -0.47761 -0.44398 -0.47362 -0.45 -0.47952 -0.46574 C -0.48803 -0.48843 -0.49914 -0.50926 -0.5165 -0.52083 C -0.53664 -0.51736 -0.5474 -0.51968 -0.56216 -0.50648 C -0.5665 -0.50833 -0.57431 -0.50625 -0.57518 -0.51227 C -0.5757 -0.51574 -0.55452 -0.52616 -0.55348 -0.52662 C -0.54011 -0.53264 -0.5257 -0.53241 -0.51216 -0.53819 C -0.50278 -0.53727 -0.49254 -0.54028 -0.48386 -0.53542 C -0.48039 -0.53356 -0.48386 -0.525 -0.48178 -0.52083 C -0.48056 -0.51829 -0.47744 -0.51898 -0.47518 -0.51806 C -0.454 -0.48912 -0.46962 -0.49444 -0.46216 -0.43403 C -0.46181 -0.43102 -0.45799 -0.43171 -0.45573 -0.43102 C -0.42987 -0.42199 -0.45625 -0.43287 -0.4382 -0.42523 C -0.43768 -0.42292 -0.4349 -0.4081 -0.43178 -0.40787 C -0.42084 -0.40694 -0.40955 -0.41204 -0.39914 -0.41644 C -0.4073 -0.39051 -0.41337 -0.35741 -0.43178 -0.3412 C -0.44028 -0.31273 -0.45191 -0.28634 -0.4665 -0.26296 C -0.47344 -0.23981 -0.46875 -0.25278 -0.48178 -0.22523 C -0.48507 -0.21829 -0.4948 -0.20787 -0.4948 -0.20764 C -0.51598 -0.21181 -0.50504 -0.20903 -0.52744 -0.21644 C -0.52969 -0.21713 -0.5231 -0.21389 -0.52084 -0.21366 C -0.50573 -0.21204 -0.49046 -0.21157 -0.47518 -0.21065 C -0.44132 -0.20347 -0.41528 -0.22546 -0.38386 -0.23403 C -0.37396 -0.25394 -0.37674 -0.24468 -0.3731 -0.25995 C -0.37709 -0.28681 -0.38004 -0.31597 -0.40348 -0.32384 C -0.45313 -0.34028 -0.4132 -0.32338 -0.43386 -0.33241 C -0.43681 -0.34005 -0.4415 -0.34699 -0.44254 -0.35556 C -0.44514 -0.37523 -0.44792 -0.39074 -0.45573 -0.40787 C -0.45452 -0.43495 -0.45573 -0.45833 -0.44914 -0.4831 C -0.45573 -0.49653 -0.46164 -0.49722 -0.4731 -0.50069 C -0.47882 -0.50255 -0.48473 -0.50463 -0.49046 -0.50648 C -0.49341 -0.50741 -0.49914 -0.50926 -0.49914 -0.50903 C -0.50348 -0.50648 -0.5106 -0.50208 -0.51441 -0.49769 C -0.5375 -0.4706 -0.51893 -0.48796 -0.53386 -0.47454 C -0.54046 -0.44907 -0.55973 -0.44144 -0.57744 -0.43403 C -0.57952 -0.43681 -0.58316 -0.43866 -0.58386 -0.44259 C -0.58525 -0.45069 -0.58125 -0.46088 -0.57952 -0.46875 C -0.57605 -0.48542 -0.57101 -0.49375 -0.56007 -0.50347 C -0.55938 -0.50648 -0.55973 -0.51065 -0.55782 -0.51227 C -0.5533 -0.51597 -0.54757 -0.51574 -0.54254 -0.51806 C -0.52084 -0.52847 -0.5481 -0.52014 -0.5231 -0.52662 C -0.51476 -0.53542 -0.50712 -0.5412 -0.50139 -0.55278 C -0.49775 -0.55093 -0.4941 -0.54884 -0.49046 -0.54699 C -0.4882 -0.54583 -0.48195 -0.54583 -0.48386 -0.54398 C -0.52049 -0.50718 -0.59688 -0.43981 -0.59688 -0.43958 " pathEditMode="relative" rAng="0" ptsTypes="ffffffffffffffffffffffffffffffffffffffffffffffffffffffffffffffffffffA">
                                      <p:cBhvr>
                                        <p:cTn id="10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00" y="-104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35903 0.09051 C -0.38802 0.1132 -0.40677 0.14769 -0.42639 0.18311 C -0.43298 0.20973 -0.42725 0.20255 -0.43524 0.19167 C -0.43941 0.18635 -0.44288 0.18565 -0.44826 0.18311 C -0.44896 0.17732 -0.44896 0.17107 -0.45034 0.16575 C -0.45121 0.1625 -0.45399 0.16042 -0.45469 0.15718 C -0.45694 0.14769 -0.45712 0.13774 -0.45903 0.12825 C -0.46007 0.12315 -0.46198 0.11852 -0.46337 0.11366 C -0.46979 0.06412 -0.46076 0.12894 -0.46996 0.07917 C -0.47326 0.06158 -0.47465 0.04584 -0.48073 0.02987 C -0.48142 0.025 -0.48212 0.01991 -0.48298 0.01505 C -0.48368 0.01112 -0.48246 0.0051 -0.48524 0.00371 C -0.48732 0.00232 -0.48628 0.0095 -0.48732 0.01227 C -0.49166 0.02246 -0.49844 0.03843 -0.50469 0.047 C -0.50903 0.06968 -0.50503 0.047 -0.50903 0.07917 C -0.51111 0.09537 -0.51562 0.12825 -0.51562 0.12848 C -0.51354 0.197 -0.5243 0.20093 -0.49166 0.23542 C -0.44444 0.22176 -0.47257 0.23658 -0.4526 0.20903 C -0.45191 0.20649 -0.45139 0.20325 -0.45034 0.2007 C -0.44861 0.19653 -0.44479 0.18426 -0.44392 0.18889 C -0.44184 0.20116 -0.44531 0.21412 -0.446 0.22662 C -0.44462 0.2382 -0.44566 0.2507 -0.44166 0.26135 C -0.43975 0.26667 -0.41996 0.26968 -0.41771 0.26991 C -0.41128 0.2625 -0.40642 0.2507 -0.39826 0.247 C -0.39479 0.24514 -0.39357 0.2544 -0.39166 0.25857 C -0.3783 0.28612 -0.36493 0.31158 -0.3526 0.33959 C -0.34201 0.32037 -0.32534 0.29561 -0.31562 0.27593 C -0.29479 0.23311 -0.31545 0.25857 -0.29392 0.23542 C -0.28819 0.21783 -0.28541 0.2007 -0.28073 0.18311 C -0.2783 0.17431 -0.27448 0.16621 -0.27205 0.15718 C -0.26701 0.13843 -0.26788 0.11991 -0.26128 0.10209 C -0.26267 0.08866 -0.26198 0.07431 -0.26562 0.06158 C -0.26649 0.0588 -0.26996 0.06297 -0.27205 0.06436 C -0.27448 0.06598 -0.27673 0.06783 -0.27864 0.07014 C -0.28316 0.07547 -0.28611 0.0838 -0.29166 0.0875 C -0.30017 0.09329 -0.30885 0.09723 -0.31771 0.10209 C -0.31996 0.10602 -0.32795 0.12223 -0.33298 0.12223 C -0.33524 0.12223 -0.33385 0.11598 -0.33524 0.11366 C -0.3368 0.11088 -0.33958 0.10973 -0.34166 0.10764 C -0.34531 0.09399 -0.34861 0.097 -0.35903 0.09329 C -0.36406 0.07639 -0.36597 0.06158 -0.3743 0.047 C -0.37725 0.18797 -0.37309 0.11042 -0.38298 0.17454 C -0.38159 0.18334 -0.38159 0.19283 -0.37864 0.2007 C -0.3776 0.20325 -0.37413 0.20162 -0.37205 0.20325 C -0.36892 0.20579 -0.36666 0.21019 -0.36337 0.21204 C -0.35069 0.22061 -0.34236 0.22431 -0.33073 0.22963 C -0.31371 0.24584 -0.31771 0.23612 -0.31337 0.25278 C -0.32118 0.25602 -0.34201 0.2676 -0.33958 0.23542 C -0.33698 0.20209 -0.31962 0.17408 -0.31128 0.1426 C -0.30278 0.11065 -0.27847 0.01598 -0.26996 0.0007 C -0.26111 -0.01527 -0.26475 -0.00648 -0.25903 -0.02546 C -0.25555 -0.00578 -0.25764 0.01297 -0.26128 0.03264 C -0.26215 0.03727 -0.26128 0.04306 -0.26337 0.047 C -0.26528 0.05047 -0.26909 0.05093 -0.27205 0.05278 C -0.27378 0.05186 -0.28819 0.04352 -0.29166 0.04399 C -0.29774 0.04491 -0.30312 0.05 -0.30903 0.05278 C -0.31632 0.05186 -0.32344 0.04931 -0.33073 0.04977 C -0.35087 0.05116 -0.37118 0.06412 -0.39166 0.0676 C -0.39791 0.07246 -0.40746 0.07338 -0.41128 0.08172 C -0.41458 0.08936 -0.41284 0.09908 -0.41337 0.10764 C -0.41441 0.12616 -0.41389 0.14468 -0.41562 0.16297 C -0.41701 0.17894 -0.43455 0.23959 -0.43524 0.24098 C -0.43854 0.24815 -0.446 0.24954 -0.45034 0.25556 C -0.45903 0.26667 -0.46805 0.29561 -0.48073 0.30209 C -0.49375 0.29561 -0.48229 0.30417 -0.48958 0.28473 C -0.49097 0.28056 -0.49392 0.27848 -0.496 0.27593 C -0.49409 0.26019 -0.49253 0.25162 -0.48732 0.2382 C -0.4842 0.22107 -0.47205 0.20325 -0.47205 0.18889 " pathEditMode="relative" rAng="0" ptsTypes="fffffffffffffffffffffffffffffffffffffffffffffffffffffffffffffffffffA">
                                      <p:cBhvr>
                                        <p:cTn id="12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00" y="66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37587 0.02847 C -0.39028 0.0257 -0.39444 0.02917 -0.40191 0.01389 C -0.41858 0.02153 -0.42986 0.04745 -0.44549 0.05463 C -0.46493 0.08056 -0.44028 0.05023 -0.45851 0.0662 C -0.46545 0.07222 -0.47187 0.08218 -0.47812 0.08935 C -0.4816 0.09352 -0.48507 0.09769 -0.48889 0.10093 C -0.4908 0.10255 -0.49774 0.10394 -0.49549 0.10394 C -0.48594 0.10394 -0.47656 0.10185 -0.46719 0.10093 C -0.46771 0.09745 -0.46892 0.08033 -0.47378 0.07778 C -0.47587 0.07662 -0.47812 0.07963 -0.48021 0.08056 C -0.49097 0.09005 -0.49809 0.10394 -0.51059 0.10972 C -0.51806 0.11945 -0.52691 0.13148 -0.53681 0.13565 C -0.54653 0.15556 -0.53507 0.13611 -0.54757 0.14722 C -0.5533 0.15232 -0.56233 0.16412 -0.56719 0.1706 C -0.57448 0.1419 -0.57743 0.11227 -0.58455 0.08357 C -0.58385 0.07685 -0.58594 0.06829 -0.58247 0.0632 C -0.57743 0.05556 -0.56788 0.05764 -0.56059 0.05463 C -0.54774 0.04306 -0.54861 0.04236 -0.53247 0.04583 C -0.54219 0.06574 -0.53073 0.0463 -0.54323 0.05741 C -0.55937 0.07176 -0.54115 0.0625 -0.55625 0.06898 C -0.56528 0.08102 -0.58177 0.10185 -0.59323 0.10671 C -0.60347 0.12037 -0.5974 0.11343 -0.61285 0.12708 C -0.6151 0.12894 -0.61944 0.13287 -0.61944 0.1331 C -0.62899 0.15162 -0.61788 0.13357 -0.63021 0.14445 C -0.64635 0.1588 -0.62795 0.14884 -0.64323 0.15602 C -0.64549 0.1588 -0.6474 0.16204 -0.64983 0.16458 C -0.65191 0.1669 -0.65625 0.17408 -0.65625 0.1706 C -0.65625 0.1632 -0.6467 0.16042 -0.64323 0.1588 C -0.55677 0.16204 -0.5875 0.14815 -0.54983 0.17338 C -0.54444 0.19491 -0.54757 0.18519 -0.54115 0.20232 C -0.54375 0.20949 -0.55365 0.22315 -0.54757 0.23125 C -0.54601 0.23333 -0.54323 0.23287 -0.54115 0.23426 C -0.53872 0.23588 -0.53681 0.2382 -0.53455 0.24005 C -0.52951 0.23912 -0.52448 0.23727 -0.51944 0.23727 C -0.51719 0.23727 -0.52413 0.2382 -0.52587 0.24005 C -0.52865 0.24306 -0.52986 0.24815 -0.53247 0.25162 C -0.53437 0.25417 -0.53698 0.25486 -0.53889 0.25741 C -0.54149 0.26088 -0.54271 0.26574 -0.54549 0.26898 C -0.54601 0.26968 -0.56146 0.2831 -0.5651 0.28634 C -0.56771 0.28866 -0.56892 0.29283 -0.57153 0.29514 C -0.57344 0.29676 -0.57587 0.29699 -0.57812 0.29792 C -0.5875 0.3169 -0.57674 0.29884 -0.58889 0.30972 C -0.59653 0.31644 -0.59948 0.32292 -0.60851 0.32708 C -0.60781 0.30972 -0.60747 0.29213 -0.60625 0.27477 C -0.60521 0.26019 -0.59826 0.25926 -0.59115 0.25162 C -0.57969 0.23935 -0.57535 0.22801 -0.56285 0.21968 C -0.56198 0.21366 -0.55729 0.19306 -0.55417 0.18796 C -0.55191 0.18426 -0.54809 0.18264 -0.54549 0.17917 C -0.53229 0.16158 -0.54635 0.17107 -0.53021 0.16458 C -0.52587 0.16273 -0.52153 0.16065 -0.51719 0.1588 C -0.51215 0.15648 -0.50417 0.14722 -0.50417 0.14745 C -0.48733 0.15046 -0.47969 0.1537 -0.46059 0.14722 C -0.45764 0.1463 -0.45417 0.13866 -0.45417 0.13889 " pathEditMode="relative" rAng="0" ptsTypes="ffffffffffffffffffffffffffffffffffffffffffffffffffffA">
                                      <p:cBhvr>
                                        <p:cTn id="14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00" y="142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38437 1.48148E-6 C -0.37344 0.00208 -0.36615 0.0044 -0.35608 0.00856 C -0.35469 0.01157 -0.35295 0.01412 -0.35174 0.01736 C -0.35069 0.02014 -0.35174 0.02592 -0.34948 0.02592 C -0.34687 0.02592 -0.34705 0.01991 -0.34514 0.01736 C -0.34097 0.0118 -0.3375 0.01111 -0.33212 0.00856 C -0.33941 0.08657 -0.33003 0.05509 -0.3908 0.13912 C -0.39288 0.1419 -0.39653 0.1412 -0.39948 0.1419 C -0.41024 0.14421 -0.42118 0.14583 -0.43212 0.14768 C -0.43507 0.15069 -0.43871 0.15254 -0.4408 0.15648 C -0.45347 0.17986 -0.43698 0.16273 -0.43646 0.16227 C -0.44375 0.22592 -0.44549 0.20092 -0.4408 0.2375 C -0.43351 0.23657 -0.42621 0.2368 -0.4191 0.23472 C -0.41111 0.23241 -0.40642 0.21898 -0.40174 0.21157 C -0.39635 0.20324 -0.39514 0.20278 -0.38871 0.19699 C -0.38507 0.2 -0.37934 0.20046 -0.37778 0.20579 C -0.36163 0.26088 -0.38663 0.24028 -0.36476 0.25486 C -0.35399 0.24051 -0.34496 0.23588 -0.33003 0.23171 C -0.32378 0.22546 -0.31597 0.22176 -0.31042 0.21435 C -0.30746 0.21042 -0.30608 0.20463 -0.30382 0.2 C -0.29757 0.1875 -0.29826 0.18935 -0.2908 0.17963 C -0.28611 0.16389 -0.28628 0.15023 -0.27344 0.14491 C -0.27274 0.1419 -0.27292 0.13819 -0.27135 0.13611 C -0.26979 0.13403 -0.26632 0.13125 -0.26476 0.13333 C -0.26319 0.13542 -0.26632 0.13912 -0.26701 0.1419 C -0.27135 0.13912 -0.27604 0.13704 -0.28003 0.13333 C -0.28733 0.12685 -0.28785 0.11921 -0.29305 0.10995 C -0.29722 0.10254 -0.30052 0.10046 -0.30608 0.0956 C -0.31024 0.07917 -0.30573 0.09421 -0.31267 0.07824 C -0.31701 0.06829 -0.31875 0.05856 -0.32344 0.04907 C -0.31771 0.03773 -0.31024 0.03055 -0.30174 0.02315 C -0.28941 0.025 -0.27674 0.0243 -0.26476 0.02893 C -0.26076 0.03032 -0.25955 0.0375 -0.25608 0.04051 C -0.25278 0.04329 -0.24878 0.04444 -0.24514 0.04629 C -0.23715 0.04444 -0.22917 0.04352 -0.22135 0.04051 C -0.21875 0.03958 -0.21719 0.03611 -0.21476 0.03472 C -0.21198 0.0331 -0.20903 0.03264 -0.20608 0.03171 C -0.20382 0.02986 -0.20191 0.02731 -0.19948 0.02592 C -0.19531 0.02338 -0.18646 0.02014 -0.18646 0.02037 C -0.18281 0.03565 -0.1849 0.04861 -0.19514 0.05787 C -0.20156 0.08264 -0.20677 0.10764 -0.21701 0.13032 C -0.22187 0.16574 -0.21684 0.15324 -0.22569 0.17083 C -0.23316 0.20208 -0.21406 0.23958 -0.23437 0.26667 C -0.23871 0.28426 -0.23281 0.2669 -0.2474 0.28403 C -0.26424 0.30393 -0.24687 0.29583 -0.26701 0.30139 C -0.27934 0.30972 -0.28576 0.31018 -0.29948 0.30717 C -0.31267 0.30926 -0.32135 0.30903 -0.33212 0.31875 C -0.34149 0.34375 -0.33073 0.31782 -0.34305 0.33912 C -0.34618 0.34467 -0.35174 0.35648 -0.35174 0.35671 C -0.35521 0.37106 -0.35087 0.36111 -0.36042 0.36805 C -0.36493 0.37153 -0.37344 0.37963 -0.37344 0.37986 C -0.37604 0.38472 -0.37969 0.38889 -0.38212 0.39421 C -0.38906 0.40949 -0.37812 0.39722 -0.3908 0.40856 C -0.4033 0.4419 -0.43038 0.42523 -0.45382 0.41435 C -0.45538 0.4125 -0.45729 0.41088 -0.45833 0.40856 C -0.46302 0.39838 -0.45642 0.39653 -0.46701 0.40579 C -0.47049 0.41991 -0.47292 0.42523 -0.48437 0.42014 C -0.48698 0.41319 -0.49045 0.40694 -0.49305 0.4 C -0.50538 0.3669 -0.50174 0.32477 -0.51042 0.28981 C -0.51111 0.27731 -0.51111 0.26458 -0.51267 0.25208 C -0.51337 0.24606 -0.51701 0.24074 -0.51701 0.23472 C -0.51701 0.225 -0.51406 0.21551 -0.51267 0.20579 C -0.51042 0.20856 -0.50781 0.21088 -0.50608 0.21435 C -0.4993 0.22754 -0.50972 0.2206 -0.4974 0.22592 C -0.48993 0.23588 -0.48767 0.24537 -0.48212 0.25787 C -0.48333 0.27292 -0.48941 0.30046 -0.48437 0.31574 C -0.48351 0.31852 -0.48003 0.31782 -0.47778 0.31875 C -0.46753 0.31736 -0.4559 0.3206 -0.4474 0.31296 C -0.43125 0.29861 -0.44948 0.30787 -0.43437 0.30139 C -0.425 0.28889 -0.42778 0.28542 -0.41476 0.28102 C -0.40937 0.27129 -0.4066 0.26204 -0.40174 0.25208 C -0.40434 0.16528 -0.39028 0.18379 -0.44305 0.17384 C -0.46059 0.15602 -0.46562 0.16157 -0.49305 0.15926 C -0.49236 0.14954 -0.49305 0.13958 -0.4908 0.13032 C -0.48993 0.12708 -0.48698 0.1243 -0.48437 0.12454 C -0.47743 0.12523 -0.47135 0.13079 -0.46476 0.13333 C -0.45451 0.13727 -0.44826 0.13866 -0.43871 0.14491 C -0.43212 0.14398 -0.42552 0.14398 -0.4191 0.1419 C -0.41233 0.13958 -0.40642 0.125 -0.40174 0.11875 C -0.3974 0.10208 -0.40087 0.1125 -0.38871 0.08981 C -0.37083 0.05625 -0.35347 0.06412 -0.32135 0.05787 C -0.31424 0.04352 -0.3066 0.03657 -0.29514 0.02893 C -0.2974 0.02592 -0.30174 0.0243 -0.30174 0.02014 C -0.30174 0.0125 -0.28125 0.02292 -0.28003 0.02315 C -0.26996 0.02454 -0.25972 0.025 -0.24948 0.02592 C -0.2474 0.02778 -0.24479 0.02917 -0.24305 0.03171 C -0.23958 0.03704 -0.23437 0.04907 -0.23437 0.0493 C -0.23976 0.15856 -0.24219 0.14514 -0.23646 0.26944 C -0.23576 0.28518 -0.22812 0.30208 -0.21701 0.30717 C -0.21632 0.30995 -0.2158 0.31319 -0.21476 0.31574 C -0.21215 0.32176 -0.20608 0.33333 -0.20608 0.33356 C -0.20712 0.34467 -0.20712 0.37222 -0.21476 0.38241 C -0.21701 0.38542 -0.22049 0.38634 -0.22344 0.38819 C -0.22483 0.3912 -0.22535 0.3956 -0.22778 0.39699 C -0.23229 0.39954 -0.23941 0.38773 -0.24305 0.38542 " pathEditMode="relative" rAng="0" ptsTypes="ffffffffffffffffffffffffffffffffffffffffffffffffffffffffffffffffffffffffffffffffffffffffffffffA">
                                      <p:cBhvr>
                                        <p:cTn id="1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0" y="2210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44896 -0.04329 C -0.44809 -0.04028 -0.44775 -0.03727 -0.4467 -0.03426 C -0.44254 -0.02338 -0.44063 -0.01019 -0.43264 -0.00301 C -0.429 0.00046 -0.42518 -0.0088 -0.42136 -0.01135 C -0.41181 -0.01783 -0.40625 -0.02547 -0.39584 -0.02848 C -0.36025 -0.09074 -0.38455 -0.05 -0.36354 -0.08334 C -0.36129 -0.08727 -0.35903 -0.09098 -0.3566 -0.09491 C -0.35365 -0.09977 -0.3474 -0.10926 -0.3474 -0.10903 C -0.34931 -0.07871 -0.3533 -0.05024 -0.3566 -0.01991 C -0.35521 -0.0169 -0.35434 -0.00949 -0.35209 -0.01135 C -0.34254 -0.01806 -0.33663 -0.03056 -0.329 -0.04028 C -0.31979 -0.05186 -0.30903 -0.06135 -0.2967 -0.06621 C -0.28611 -0.02709 -0.30538 0.0412 -0.31511 0.08078 C -0.31094 0.14606 -0.31563 0.18611 -0.2875 0.23356 C -0.28299 0.23171 -0.27743 0.23171 -0.27344 0.22801 C -0.25087 0.20648 -0.28403 0.22268 -0.26216 0.21388 C -0.25972 0.21088 -0.25729 0.2081 -0.25504 0.20509 C -0.2533 0.20254 -0.2533 0.19629 -0.25052 0.19629 C -0.24775 0.19629 -0.2474 0.20208 -0.24584 0.20509 C -0.24913 0.2206 -0.25 0.22152 -0.23907 0.23101 C -0.23525 0.24513 -0.2349 0.28055 -0.24358 0.29444 C -0.24896 0.30231 -0.25782 0.30069 -0.26424 0.30625 C -0.28125 0.3199 -0.30018 0.31805 -0.31979 0.32037 C -0.32292 0.32129 -0.32657 0.32083 -0.329 0.32314 C -0.33073 0.325 -0.32952 0.32986 -0.33143 0.33171 C -0.33455 0.33495 -0.33889 0.33588 -0.34271 0.3375 C -0.36893 0.33217 -0.35712 0.32963 -0.38907 0.34004 C -0.39132 0.34328 -0.39323 0.34676 -0.39584 0.34861 C -0.40035 0.35347 -0.40972 0.36041 -0.40972 0.36111 C -0.41736 0.35972 -0.4257 0.3618 -0.43264 0.35787 C -0.43386 0.35717 -0.44966 0.33657 -0.45347 0.33171 C -0.45521 0.32963 -0.45816 0.32986 -0.46059 0.32916 C -0.47396 0.32407 -0.47778 0.32407 -0.49514 0.32037 C -0.49584 0.31736 -0.49688 0.31458 -0.4974 0.31203 C -0.50556 0.26342 -0.49167 0.2824 -0.54115 0.27083 C -0.54271 0.27523 -0.5441 0.27893 -0.54584 0.28263 C -0.54705 0.28564 -0.55035 0.2949 -0.55035 0.29097 C -0.55035 0.26527 -0.54358 0.23865 -0.53889 0.21388 C -0.53455 0.19213 -0.53455 0.17986 -0.525 0.16157 C -0.50851 0.1662 -0.50261 0.1662 -0.4882 0.17592 C -0.47743 0.18333 -0.4724 0.19699 -0.46059 0.20208 C -0.44549 0.2206 -0.45191 0.23171 -0.45816 0.25717 C -0.45747 0.23356 -0.45782 0.21088 -0.45591 0.1875 C -0.45313 0.1537 -0.44792 0.19074 -0.45347 0.16157 C -0.44983 0.14213 -0.45313 0.14351 -0.4375 0.13564 C -0.43577 0.13263 -0.43542 0.12801 -0.43264 0.12685 C -0.42032 0.12291 -0.40695 0.14814 -0.40278 0.15324 C -0.39167 0.16736 -0.38334 0.17916 -0.375 0.19629 C -0.37431 0.20046 -0.37466 0.20463 -0.37275 0.20787 C -0.3691 0.21458 -0.35903 0.225 -0.35903 0.22546 C -0.35365 0.24189 -0.35018 0.24305 -0.34271 0.25717 C -0.34045 0.24421 -0.33733 0.2331 -0.33143 0.22222 C -0.3217 0.23009 -0.31441 0.23935 -0.30816 0.25138 C -0.28073 0.24676 -0.29601 0.25509 -0.28507 0.23981 C -0.28143 0.23472 -0.27344 0.225 -0.27344 0.22546 C -0.27205 0.22916 -0.26945 0.24097 -0.26893 0.2368 C -0.26754 0.22662 -0.27066 0.21759 -0.27136 0.20787 C -0.27483 0.14027 -0.2658 0.16574 -0.2783 0.13564 C -0.28091 0.11875 -0.28472 0.11504 -0.29219 0.10092 C -0.29532 0.08449 -0.29532 0.07314 -0.28056 0.06666 C -0.27257 0.05671 -0.27257 0.05185 -0.26667 0.04074 C -0.26597 0.03194 -0.26667 0.02291 -0.26424 0.01458 C -0.26337 0.01157 -0.25938 0.01157 -0.25747 0.00879 C -0.25139 -0.00047 -0.25087 -0.00463 -0.24827 -0.01436 C -0.24983 -0.01991 -0.24931 -0.02755 -0.25295 -0.03172 C -0.25643 -0.03612 -0.26216 -0.03542 -0.26667 -0.03727 C -0.27413 -0.04028 -0.28195 -0.04144 -0.28976 -0.04329 C -0.2967 -0.05 -0.30434 -0.05556 -0.31059 -0.06297 C -0.31511 -0.06875 -0.31979 -0.07454 -0.32431 -0.08033 C -0.32639 -0.08287 -0.32674 -0.08704 -0.329 -0.08912 C -0.33073 -0.09098 -0.33351 -0.09098 -0.33594 -0.0919 C -0.34532 -0.09098 -0.36007 -0.09098 -0.37049 -0.08612 C -0.37361 -0.08449 -0.37657 -0.08195 -0.37969 -0.08033 C -0.3842 -0.07801 -0.39358 -0.07454 -0.39358 -0.07431 C -0.37743 -0.05 -0.35469 -0.03542 -0.33143 -0.02292 C -0.31702 -0.0051 -0.30243 -0.01227 -0.28299 -0.01436 C -0.2724 -0.03102 -0.25747 -0.03936 -0.24132 -0.04584 C -0.2342 -0.0551 -0.22847 -0.06412 -0.22292 -0.07454 C -0.21736 -0.04792 -0.22292 -0.08102 -0.22292 -0.04584 C -0.22292 -0.01783 -0.22084 -0.00811 -0.21354 0.01458 C -0.21511 0.03032 -0.21407 0.04606 -0.21823 0.06088 C -0.21997 0.06597 -0.22535 0.06921 -0.22986 0.06944 C -0.24757 0.07129 -0.26528 0.06713 -0.28299 0.06666 C -0.34028 0.04328 -0.24775 0.05347 -0.40278 0.0581 C -0.41268 0.0618 -0.42032 0.06713 -0.43056 0.06944 C -0.44462 0.07824 -0.45868 0.08032 -0.47188 0.09259 C -0.48559 0.10486 -0.50035 0.11689 -0.51354 0.13009 C -0.51615 0.13263 -0.51719 0.13703 -0.52049 0.13865 C -0.52709 0.14143 -0.5342 0.14074 -0.54115 0.14143 C -0.54358 0.14074 -0.54827 0.13865 -0.54827 0.13865 " pathEditMode="relative" rAng="0" ptsTypes="fffffffffffffffffffffffffffffffffffffffffffffffffffffffffffffffffffffffffffffffffffffffffA">
                                      <p:cBhvr>
                                        <p:cTn id="21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0" y="1690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48628 1.48148E-6 C -0.47343 0.00092 -0.46024 1.48148E-6 -0.44791 0.00254 C -0.44305 0.0037 -0.43125 0.0243 -0.42638 0.0294 C -0.42447 0.03495 -0.42517 0.04167 -0.42152 0.04629 C -0.41996 0.04815 -0.41684 0.04792 -0.41441 0.04861 C -0.40729 0.04606 -0.39236 0.03379 -0.39305 0.04143 C -0.39843 0.10208 -0.39583 0.07708 -0.40017 0.11667 C -0.39322 0.26898 -0.40659 0.18403 -0.39062 0.23819 C -0.38819 0.24629 -0.38576 0.26435 -0.37864 0.26967 C -0.37274 0.2743 -0.36441 0.27292 -0.35729 0.27477 C -0.35902 0.28912 -0.35746 0.30509 -0.37395 0.30879 C -0.37864 0.30972 -0.3835 0.31042 -0.38819 0.31111 C -0.39062 0.31273 -0.39253 0.31574 -0.39531 0.31597 C -0.40381 0.31713 -0.41892 0.30926 -0.42638 0.30625 C -0.44704 0.30764 -0.46458 0.30694 -0.4835 0.31366 C -0.49618 0.31204 -0.50885 0.31065 -0.52152 0.30879 C -0.52482 0.30833 -0.52777 0.30579 -0.53107 0.30625 C -0.53472 0.30671 -0.54062 0.31366 -0.54305 0.31597 C -0.55052 0.34004 -0.53923 0.30301 -0.54774 0.3331 C -0.54843 0.33542 -0.54774 0.33935 -0.55017 0.34028 C -0.5585 0.34305 -0.5677 0.3419 -0.57638 0.34282 C -0.57708 0.34676 -0.57691 0.35116 -0.57864 0.35486 C -0.58125 0.36018 -0.59479 0.36782 -0.60017 0.37176 C -0.60468 0.37546 -0.61441 0.38171 -0.61441 0.38194 C -0.61753 0.38079 -0.6217 0.38148 -0.62395 0.37917 C -0.63802 0.36504 -0.63402 0.35139 -0.65017 0.34028 C -0.65243 0.32708 -0.65538 0.31481 -0.65729 0.30139 C -0.66441 0.20162 -0.65364 0.2287 -0.67395 0.25995 C -0.68402 0.23009 -0.66666 0.20764 -0.66197 0.17986 C -0.66128 0.14745 -0.66232 0.11481 -0.65972 0.08264 C -0.6592 0.075 -0.6585 0.06551 -0.6526 0.06088 C -0.64861 0.05764 -0.64305 0.06412 -0.63819 0.06574 C -0.63072 0.07361 -0.6276 0.07176 -0.62395 0.08264 C -0.62239 0.11412 -0.62326 0.14606 -0.61927 0.17754 C -0.61805 0.18611 -0.61041 0.17268 -0.60729 0.16759 C -0.60642 0.16458 -0.60625 0.16088 -0.60486 0.15787 C -0.60156 0.15116 -0.59305 0.13866 -0.59305 0.13889 C -0.5835 0.10023 -0.59392 0.17986 -0.59062 0.19954 C -0.58906 0.19629 -0.58819 0.19259 -0.58593 0.18958 C -0.57395 0.175 -0.58177 0.19467 -0.57638 0.17754 C -0.57552 0.18055 -0.57465 0.18403 -0.57395 0.18727 C -0.57309 0.1912 -0.57517 0.20116 -0.57152 0.19954 C -0.56475 0.19606 -0.56684 0.18241 -0.55972 0.17986 C -0.55729 0.17893 -0.55503 0.17824 -0.5526 0.17754 C -0.54496 0.1544 -0.55364 0.19421 -0.55486 0.19954 C -0.55416 0.20579 -0.55816 0.21551 -0.5526 0.21875 C -0.54496 0.22338 -0.53437 0.22014 -0.52638 0.21643 C -0.52118 0.21389 -0.51684 0.20162 -0.51684 0.20185 C -0.51059 0.17639 -0.50434 0.15231 -0.50017 0.12639 C -0.50104 0.1125 -0.5 0.09861 -0.50295 0.08518 C -0.50329 0.08171 -0.50746 0.08055 -0.50972 0.07778 C -0.52013 0.06551 -0.51944 0.06782 -0.5335 0.06088 C -0.54375 0.0625 -0.55486 0.06157 -0.56441 0.06574 C -0.57066 0.06829 -0.57864 0.08032 -0.57864 0.08055 C -0.57951 0.08518 -0.57951 0.09028 -0.58107 0.09491 C -0.58194 0.09768 -0.58472 0.09954 -0.58593 0.10208 C -0.58697 0.1044 -0.5875 0.10694 -0.58819 0.10949 C -0.57656 0.12731 -0.57934 0.12176 -0.5526 0.11435 C -0.54461 0.10301 -0.5375 0.09097 -0.52864 0.08032 C -0.52395 0.07477 -0.5184 0.06944 -0.51441 0.06342 C -0.51111 0.0581 -0.51024 0.05185 -0.50729 0.04629 C -0.50381 0.03935 -0.49843 0.03472 -0.49305 0.0294 C -0.48906 0.01643 -0.48975 0.01111 -0.46458 0.0243 C -0.46076 0.02639 -0.46284 0.03241 -0.46197 0.03657 C -0.46354 0.05671 -0.46684 0.07708 -0.46684 0.09745 C -0.46684 0.10417 -0.46666 0.11204 -0.46197 0.11667 C -0.45972 0.11921 -0.45902 0.11018 -0.45729 0.10694 C -0.45416 0.10116 -0.45086 0.0956 -0.44791 0.08981 C -0.43593 0.06782 -0.42187 0.03981 -0.40486 0.02176 C -0.39965 0.00486 -0.40156 0.00671 -0.3835 0.00972 C -0.36388 0.02917 -0.37708 0.06342 -0.38107 0.0875 C -0.37951 0.10208 -0.37847 0.1169 -0.37638 0.13148 C -0.37604 0.13379 -0.37447 0.13611 -0.37395 0.13866 C -0.37291 0.14352 -0.37343 0.14884 -0.37152 0.15324 C -0.37031 0.15602 -0.35798 0.16944 -0.35486 0.17268 C -0.34566 0.2125 -0.35763 0.2419 -0.36927 0.27708 C -0.37204 0.28542 -0.39305 0.2868 -0.39305 0.28704 C -0.39774 0.29004 -0.4085 0.29097 -0.40729 0.29653 C -0.40434 0.31111 -0.39843 0.32268 -0.38819 0.3331 C -0.3875 0.33542 -0.38732 0.33819 -0.38593 0.34028 C -0.38402 0.34305 -0.37864 0.34398 -0.37864 0.34768 C -0.37864 0.35023 -0.38333 0.34537 -0.38593 0.34514 C -0.4026 0.34375 -0.41927 0.34352 -0.43593 0.34282 C -0.44548 0.33935 -0.44322 0.34097 -0.45277 0.3331 C -0.45434 0.33171 -0.4552 0.32917 -0.45729 0.32801 C -0.4618 0.32569 -0.46684 0.325 -0.47152 0.32338 C -0.47951 0.32569 -0.48715 0.33009 -0.49531 0.33055 C -0.53003 0.33217 -0.53246 0.31713 -0.54305 0.29167 C -0.54375 0.2868 -0.54409 0.28171 -0.54531 0.27708 C -0.54652 0.27199 -0.54913 0.26736 -0.55017 0.2625 C -0.55451 0.24074 -0.5526 0.21829 -0.55972 0.19699 C -0.56041 0.18958 -0.55763 0.18079 -0.56197 0.175 C -0.56441 0.17153 -0.57031 0.17569 -0.57395 0.17754 C -0.58576 0.18356 -0.58628 0.19282 -0.59774 0.19699 C -0.60538 0.20463 -0.60798 0.21088 -0.61197 0.22129 C -0.60868 0.2912 -0.61458 0.27778 -0.6026 0.25278 C -0.59756 0.22754 -0.58559 0.2037 -0.57152 0.18241 C -0.56545 0.14977 -0.57378 0.18866 -0.56441 0.16042 C -0.56319 0.15648 -0.56354 0.15208 -0.56197 0.14838 C -0.56041 0.14467 -0.55677 0.14213 -0.55486 0.13866 C -0.5434 0.11713 -0.55555 0.13518 -0.54774 0.11667 C -0.5467 0.11412 -0.54427 0.11204 -0.54305 0.10949 C -0.53819 0.09815 -0.53906 0.09074 -0.53107 0.08264 C -0.52517 0.06713 -0.5177 0.06042 -0.50729 0.04629 C -0.50538 0.04375 -0.50086 0.04629 -0.49791 0.04629 " pathEditMode="relative" rAng="0" ptsTypes="ffffffffffffffffffffffffffffffffffffffffffffffffffffffffffffffffffffffffffffffffffffffffffffffffffffffffA">
                                      <p:cBhvr>
                                        <p:cTn id="23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00" y="19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0" y="76200"/>
            <a:ext cx="9144000" cy="2133600"/>
          </a:xfrm>
          <a:prstGeom prst="rect">
            <a:avLst/>
          </a:prstGeom>
          <a:solidFill>
            <a:srgbClr val="00B050"/>
          </a:solidFill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8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পরিচিতি</a:t>
            </a:r>
            <a:endParaRPr kumimoji="0" lang="en-US" sz="8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0" y="2209800"/>
            <a:ext cx="9144000" cy="4724400"/>
          </a:xfrm>
          <a:prstGeom prst="rect">
            <a:avLst/>
          </a:prstGeom>
          <a:solidFill>
            <a:srgbClr val="92D050"/>
          </a:solidFill>
        </p:spPr>
        <p:txBody>
          <a:bodyPr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5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bn-BD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এস, এম, আফজল হোসেন</a:t>
            </a:r>
            <a:endParaRPr kumimoji="0" lang="en-US" sz="5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5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অধ্যাপক</a:t>
            </a:r>
            <a:r>
              <a:rPr lang="en-US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5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রসায়ন</a:t>
            </a:r>
            <a:endParaRPr lang="en-US" sz="54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নোয়াখালি</a:t>
            </a:r>
            <a:r>
              <a:rPr kumimoji="0" lang="en-US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</a:t>
            </a:r>
            <a:r>
              <a:rPr kumimoji="0" lang="en-US" sz="54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সরকারি</a:t>
            </a:r>
            <a:r>
              <a:rPr kumimoji="0" lang="en-US" sz="5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</a:t>
            </a:r>
            <a:r>
              <a:rPr kumimoji="0" lang="en-US" sz="54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কলেজ</a:t>
            </a:r>
            <a:endParaRPr kumimoji="0" lang="en-US" sz="5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001000" y="381000"/>
            <a:ext cx="914400" cy="804672"/>
            <a:chOff x="7391400" y="533400"/>
            <a:chExt cx="914400" cy="804672"/>
          </a:xfrm>
        </p:grpSpPr>
        <p:sp>
          <p:nvSpPr>
            <p:cNvPr id="6" name="Flowchart: Punched Tape 5"/>
            <p:cNvSpPr/>
            <p:nvPr/>
          </p:nvSpPr>
          <p:spPr>
            <a:xfrm>
              <a:off x="7391400" y="533400"/>
              <a:ext cx="914400" cy="804672"/>
            </a:xfrm>
            <a:prstGeom prst="flowChartPunchedTap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7772400" y="685800"/>
              <a:ext cx="228600" cy="457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9000" y="914400"/>
            <a:ext cx="272702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দল</a:t>
            </a:r>
            <a:r>
              <a:rPr lang="bn-BD" sz="6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ী</a:t>
            </a:r>
            <a:r>
              <a:rPr lang="en-US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য় </a:t>
            </a:r>
            <a:r>
              <a:rPr lang="en-US" sz="6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6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2667000"/>
            <a:ext cx="7303602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পানির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বন্ধন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দেখাও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24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তোমার</a:t>
            </a:r>
            <a:r>
              <a:rPr lang="en-US" sz="2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চারপাশে</a:t>
            </a:r>
            <a:r>
              <a:rPr lang="en-US" sz="2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2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পদার্থ</a:t>
            </a:r>
            <a:r>
              <a:rPr lang="en-US" sz="2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sz="2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তাদের</a:t>
            </a:r>
            <a:r>
              <a:rPr lang="en-US" sz="2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2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বন্ধন</a:t>
            </a:r>
            <a:r>
              <a:rPr lang="en-US" sz="2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অনুযায়ি</a:t>
            </a:r>
            <a:r>
              <a:rPr lang="en-US" sz="2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সাজাও</a:t>
            </a:r>
            <a:r>
              <a:rPr lang="en-US" sz="2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4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33800" y="990600"/>
            <a:ext cx="16417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90800" y="2057400"/>
            <a:ext cx="41504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রাসায়নিক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বন্ধন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32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70604" y="3429000"/>
            <a:ext cx="42643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২। H</a:t>
            </a:r>
            <a:r>
              <a:rPr lang="en-US" sz="2400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 </a:t>
            </a:r>
            <a:r>
              <a:rPr lang="en-US" sz="2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তরল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কিন্তু</a:t>
            </a:r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H</a:t>
            </a:r>
            <a:r>
              <a:rPr lang="en-US" sz="2400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 </a:t>
            </a:r>
            <a:r>
              <a:rPr lang="en-US" sz="2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গ্যাস</a:t>
            </a:r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কেন</a:t>
            </a:r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?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 txBox="1">
            <a:spLocks/>
          </p:cNvSpPr>
          <p:nvPr/>
        </p:nvSpPr>
        <p:spPr>
          <a:xfrm>
            <a:off x="381000" y="304800"/>
            <a:ext cx="8686800" cy="8382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7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বাড়ির কাজ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458" y="2169855"/>
            <a:ext cx="827181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F</a:t>
            </a:r>
            <a:r>
              <a:rPr lang="en-US" sz="3200" b="1" baseline="-250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ও </a:t>
            </a:r>
            <a:r>
              <a:rPr lang="en-US" sz="32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Cl</a:t>
            </a:r>
            <a:r>
              <a:rPr lang="en-US" sz="3200" b="1" baseline="-250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গ্যাস</a:t>
            </a:r>
            <a:r>
              <a:rPr lang="en-US" sz="32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Br</a:t>
            </a:r>
            <a:r>
              <a:rPr lang="en-US" sz="3200" b="1" baseline="-250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তরল</a:t>
            </a:r>
            <a:r>
              <a:rPr lang="en-US" sz="32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কিন্তু</a:t>
            </a:r>
            <a:r>
              <a:rPr lang="en-US" sz="32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3200" b="1" baseline="-250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কঠিন</a:t>
            </a:r>
            <a:r>
              <a:rPr lang="en-US" sz="32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sz="32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Font typeface="Wingdings" pitchFamily="2" charset="2"/>
              <a:buChar char="v"/>
            </a:pP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200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হীরক</a:t>
            </a:r>
            <a:r>
              <a:rPr lang="en-US" sz="3200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বিদ্যু</a:t>
            </a:r>
            <a:r>
              <a:rPr lang="en-US" sz="3200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ৎ </a:t>
            </a:r>
            <a:r>
              <a:rPr lang="en-US" sz="3200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পরিবাহী</a:t>
            </a:r>
            <a:r>
              <a:rPr lang="en-US" sz="3200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কিন্তু</a:t>
            </a:r>
            <a:r>
              <a:rPr lang="en-US" sz="3200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গ্রাফাইট</a:t>
            </a:r>
            <a:r>
              <a:rPr lang="en-US" sz="3200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বিদ্যু</a:t>
            </a:r>
            <a:r>
              <a:rPr lang="en-US" sz="3200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ৎ </a:t>
            </a:r>
            <a:r>
              <a:rPr lang="en-US" sz="3200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অপরিবাহি</a:t>
            </a:r>
            <a:r>
              <a:rPr lang="en-US" sz="3200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sz="3200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C:\Users\hp\Desktop\~T_qp2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21828"/>
            <a:ext cx="9116290" cy="5636172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895600" y="-76200"/>
            <a:ext cx="3276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09600"/>
            <a:ext cx="8839200" cy="61722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</a:t>
            </a:r>
          </a:p>
          <a:p>
            <a:pPr algn="ctr">
              <a:buNone/>
            </a:pPr>
            <a:r>
              <a:rPr lang="en-US" sz="4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একাদশ</a:t>
            </a:r>
            <a:r>
              <a:rPr lang="en-US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বিজ্ঞান</a:t>
            </a:r>
            <a:endParaRPr lang="en-US" sz="48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রসায়ন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- ১ম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পত্র</a:t>
            </a:r>
            <a:endParaRPr lang="en-US" sz="44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</a:t>
            </a:r>
          </a:p>
          <a:p>
            <a:pPr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Action Button: Forward or Next 3">
            <a:hlinkClick r:id="rId2" action="ppaction://hlinksldjump" highlightClick="1"/>
          </p:cNvPr>
          <p:cNvSpPr/>
          <p:nvPr/>
        </p:nvSpPr>
        <p:spPr>
          <a:xfrm>
            <a:off x="381000" y="5562600"/>
            <a:ext cx="1042416" cy="10424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8001000" y="719328"/>
            <a:ext cx="914400" cy="804672"/>
            <a:chOff x="7391400" y="533400"/>
            <a:chExt cx="914400" cy="804672"/>
          </a:xfrm>
        </p:grpSpPr>
        <p:sp>
          <p:nvSpPr>
            <p:cNvPr id="6" name="Flowchart: Punched Tape 5"/>
            <p:cNvSpPr/>
            <p:nvPr/>
          </p:nvSpPr>
          <p:spPr>
            <a:xfrm>
              <a:off x="7391400" y="533400"/>
              <a:ext cx="914400" cy="804672"/>
            </a:xfrm>
            <a:prstGeom prst="flowChartPunchedTap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7772400" y="685800"/>
              <a:ext cx="228600" cy="457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2871558" y="685800"/>
            <a:ext cx="2157642" cy="9694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3437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পদার্থের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ধরনের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বন্ধন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পদার্থের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পরমানু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সমুহ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ভাবে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বন্ধন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তৈারী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	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পদার্থের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ভৌত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অবস্থা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76200"/>
            <a:ext cx="2057400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Group 6"/>
          <p:cNvGrpSpPr/>
          <p:nvPr/>
        </p:nvGrpSpPr>
        <p:grpSpPr>
          <a:xfrm>
            <a:off x="533400" y="381000"/>
            <a:ext cx="914400" cy="804672"/>
            <a:chOff x="7391400" y="533400"/>
            <a:chExt cx="914400" cy="804672"/>
          </a:xfrm>
        </p:grpSpPr>
        <p:sp>
          <p:nvSpPr>
            <p:cNvPr id="8" name="Flowchart: Punched Tape 7"/>
            <p:cNvSpPr/>
            <p:nvPr/>
          </p:nvSpPr>
          <p:spPr>
            <a:xfrm>
              <a:off x="7391400" y="533400"/>
              <a:ext cx="914400" cy="804672"/>
            </a:xfrm>
            <a:prstGeom prst="flowChartPunchedTap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7772400" y="685800"/>
              <a:ext cx="228600" cy="457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hp\Downloads\images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81000"/>
            <a:ext cx="2609850" cy="2438400"/>
          </a:xfrm>
          <a:prstGeom prst="rect">
            <a:avLst/>
          </a:prstGeom>
          <a:noFill/>
        </p:spPr>
      </p:pic>
      <p:pic>
        <p:nvPicPr>
          <p:cNvPr id="1031" name="Picture 7" descr="C:\Users\hp\Downloads\images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276600"/>
            <a:ext cx="2771775" cy="2971801"/>
          </a:xfrm>
          <a:prstGeom prst="rect">
            <a:avLst/>
          </a:prstGeom>
          <a:noFill/>
        </p:spPr>
      </p:pic>
      <p:pic>
        <p:nvPicPr>
          <p:cNvPr id="1032" name="Picture 8" descr="C:\Users\hp\Downloads\images6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24200" y="3200400"/>
            <a:ext cx="2541153" cy="3124201"/>
          </a:xfrm>
          <a:prstGeom prst="rect">
            <a:avLst/>
          </a:prstGeom>
          <a:noFill/>
        </p:spPr>
      </p:pic>
      <p:pic>
        <p:nvPicPr>
          <p:cNvPr id="1033" name="Picture 9" descr="C:\Users\hp\Downloads\logo2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19800" y="381000"/>
            <a:ext cx="2438400" cy="2362200"/>
          </a:xfrm>
          <a:prstGeom prst="rect">
            <a:avLst/>
          </a:prstGeom>
          <a:noFill/>
        </p:spPr>
      </p:pic>
      <p:pic>
        <p:nvPicPr>
          <p:cNvPr id="1034" name="Picture 10" descr="C:\Users\hp\Desktop\images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76600" y="381000"/>
            <a:ext cx="2628900" cy="2438400"/>
          </a:xfrm>
          <a:prstGeom prst="rect">
            <a:avLst/>
          </a:prstGeom>
          <a:noFill/>
        </p:spPr>
      </p:pic>
      <p:pic>
        <p:nvPicPr>
          <p:cNvPr id="1035" name="Picture 11" descr="C:\Users\hp\Downloads\3371211-323885-black-pencil-isolated-on-white-background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382000" y="381000"/>
            <a:ext cx="762000" cy="2438400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5715000" y="2971800"/>
            <a:ext cx="3352800" cy="3581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525343" y="4353580"/>
            <a:ext cx="8723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H</a:t>
            </a:r>
            <a:r>
              <a:rPr lang="en-US" sz="2800" baseline="-25000" dirty="0" smtClean="0">
                <a:solidFill>
                  <a:srgbClr val="0070C0"/>
                </a:solidFill>
              </a:rPr>
              <a:t>2</a:t>
            </a:r>
            <a:r>
              <a:rPr lang="en-US" sz="2800" dirty="0" smtClean="0">
                <a:solidFill>
                  <a:srgbClr val="0070C0"/>
                </a:solidFill>
              </a:rPr>
              <a:t>O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21269" y="3697069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</a:rPr>
              <a:t>O</a:t>
            </a:r>
            <a:r>
              <a:rPr lang="en-US" sz="3600" baseline="-25000" dirty="0" smtClean="0">
                <a:solidFill>
                  <a:srgbClr val="00B050"/>
                </a:solidFill>
              </a:rPr>
              <a:t>2</a:t>
            </a:r>
            <a:endParaRPr lang="en-US" sz="3600" baseline="-25000" dirty="0">
              <a:solidFill>
                <a:srgbClr val="00B05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608917" y="4353580"/>
            <a:ext cx="620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</a:rPr>
              <a:t> N</a:t>
            </a:r>
            <a:r>
              <a:rPr lang="en-US" sz="2800" baseline="-25000" dirty="0" smtClean="0">
                <a:solidFill>
                  <a:srgbClr val="00B0F0"/>
                </a:solidFill>
              </a:rPr>
              <a:t>2</a:t>
            </a:r>
            <a:endParaRPr lang="en-US" sz="2800" baseline="-25000" dirty="0">
              <a:solidFill>
                <a:srgbClr val="00B0F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209126" y="5191780"/>
            <a:ext cx="14014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 CO  CO</a:t>
            </a:r>
            <a:r>
              <a:rPr lang="en-US" sz="2800" baseline="-25000" dirty="0" smtClean="0">
                <a:solidFill>
                  <a:srgbClr val="FF0000"/>
                </a:solidFill>
              </a:rPr>
              <a:t>2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497233" y="4992469"/>
            <a:ext cx="6655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Pb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485153" y="2996625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92D050"/>
                </a:solidFill>
              </a:rPr>
              <a:t>O</a:t>
            </a:r>
            <a:r>
              <a:rPr lang="en-US" sz="3200" b="1" baseline="-25000" dirty="0" smtClean="0">
                <a:solidFill>
                  <a:srgbClr val="92D050"/>
                </a:solidFill>
              </a:rPr>
              <a:t>2</a:t>
            </a:r>
            <a:endParaRPr lang="en-US" sz="3200" b="1" baseline="-25000" dirty="0">
              <a:solidFill>
                <a:srgbClr val="92D05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875553" y="3048000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92D050"/>
                </a:solidFill>
              </a:rPr>
              <a:t>O</a:t>
            </a:r>
            <a:r>
              <a:rPr lang="en-US" sz="3200" b="1" baseline="-25000" dirty="0" smtClean="0">
                <a:solidFill>
                  <a:srgbClr val="92D050"/>
                </a:solidFill>
              </a:rPr>
              <a:t>2</a:t>
            </a:r>
            <a:endParaRPr lang="en-US" sz="3200" b="1" baseline="-25000" dirty="0">
              <a:solidFill>
                <a:srgbClr val="92D05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024965" y="2920425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B0F0"/>
                </a:solidFill>
              </a:rPr>
              <a:t>N</a:t>
            </a:r>
            <a:r>
              <a:rPr lang="en-US" sz="3200" b="1" baseline="-25000" dirty="0" smtClean="0">
                <a:solidFill>
                  <a:srgbClr val="00B0F0"/>
                </a:solidFill>
              </a:rPr>
              <a:t>2</a:t>
            </a:r>
            <a:endParaRPr lang="en-US" sz="3200" b="1" baseline="-25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4063 -0.06065 C 0.05382 -0.08125 0.07032 -0.1176 0.0915 -0.13519 C 0.09636 -0.1257 0.10382 -0.11482 0.09341 -0.10186 C 0.08855 -0.09561 0.07987 -0.1 0.07309 -0.09908 C 0.06789 -0.07408 0.054 -0.08449 0.03438 -0.08635 C 0.03108 -0.08727 0.02674 -0.08588 0.02431 -0.08889 C 0.02205 -0.09121 0.02275 -0.09561 0.02223 -0.09908 C 0.02153 -0.1051 0.02084 -0.11111 0.02014 -0.11713 C 0.03785 -0.12848 0.05764 -0.13148 0.07709 -0.13519 C 0.09358 -0.14375 0.10608 -0.14653 0.12396 -0.1507 C 0.12865 -0.14908 0.13559 -0.1507 0.1382 -0.14537 C 0.14098 -0.13982 0.13178 -0.10579 0.13004 -0.09908 C 0.12865 -0.08727 0.12344 -0.05162 0.12587 -0.0632 C 0.12917 -0.07986 0.13664 -0.09514 0.1441 -0.10926 C 0.14584 -0.11273 0.14618 -0.1169 0.14827 -0.11968 C 0.15035 -0.12223 0.15365 -0.12315 0.15643 -0.12477 C 0.16372 -0.10602 0.16441 -0.0632 0.16441 -0.06297 C 0.16789 -0.07338 0.17136 -0.0838 0.17466 -0.09398 C 0.17639 -0.09885 0.17882 -0.10926 0.17882 -0.10903 C 0.18542 -0.09676 0.18612 -0.08264 0.18907 -0.06829 C 0.18837 -0.06574 0.18872 -0.06227 0.18681 -0.06065 C 0.1757 -0.05023 0.14445 -0.04838 0.13612 -0.04792 C 0.12344 -0.04236 0.12535 -0.04746 0.1198 -0.02986 C 0.1191 -0.02107 0.11962 -0.01227 0.11771 -0.00417 C 0.11372 0.0125 0.07639 0.00856 0.075 0.00879 C 0.07171 0.00972 0.06789 0.00879 0.06493 0.01134 C 0.0632 0.01273 0.06303 0.01643 0.06285 0.01898 C 0.05903 0.11504 0.08421 0.10208 0.05469 0.11412 C 0.05278 0.11227 0.05035 0.11111 0.04879 0.10879 C 0.04688 0.10671 0.04671 0.10277 0.04462 0.10115 C 0.04237 0.09907 0.03924 0.09953 0.03664 0.09861 C 0.03507 0.09606 0.03438 0.09259 0.0323 0.09074 C 0.02934 0.08889 0.02466 0.09143 0.02223 0.08842 C 0.02084 0.08657 0.02639 0.08657 0.0283 0.08564 C 0.03039 0.08495 0.03247 0.08426 0.03438 0.08333 C 0.03716 0.08171 0.03993 0.07986 0.04254 0.07801 C 0.04462 0.07662 0.04653 0.0743 0.04879 0.07291 C 0.0533 0.0706 0.05816 0.06967 0.06285 0.06782 C 0.0757 0.06875 0.08889 0.06689 0.10157 0.07037 C 0.11303 0.07361 0.10157 0.08842 0.1158 0.08842 C 0.11875 0.08842 0.11164 0.08333 0.10955 0.08055 C 0.10591 0.06574 0.09757 0.05277 0.0915 0.03958 C 0.08785 0.02199 0.09202 0.03564 0.08334 0.02152 C 0.06181 -0.0132 0.08056 0.00625 0.13004 0.00879 C 0.13855 0.01227 0.14011 0.00972 0.14827 0.00602 C 0.16042 -0.0088 0.15157 0.00532 0.15643 -0.02732 C 0.15712 -0.03264 0.15903 -0.0375 0.16042 -0.0426 C 0.16164 -0.05741 0.16355 -0.0801 0.1665 -0.09398 C 0.16893 -0.10394 0.17882 -0.11598 0.18282 -0.12477 C 0.17466 -0.13542 0.16146 -0.13241 0.15035 -0.13519 C 0.14757 -0.13172 0.1441 -0.12917 0.14219 -0.12477 C 0.14063 -0.12107 0.14254 -0.11505 0.14011 -0.11204 C 0.13768 -0.10903 0.13351 -0.11019 0.13004 -0.10926 C 0.11198 -0.09838 0.09202 -0.10463 0.07309 -0.09676 C 0.05851 -0.08357 0.03803 -0.06621 0.02431 -0.05023 C -0.02829 0.00972 0.03507 -0.05625 -0.01632 -0.00417 C -0.0184 0.00023 -0.01979 0.00532 -0.02257 0.00879 C -0.02395 0.01064 -0.03055 0.01088 -0.02847 0.01134 C -0.01788 0.01319 -0.00694 0.01319 0.004 0.01389 C 0.00868 0.01481 0.01441 0.0125 0.01823 0.01643 C 0.02431 0.02268 0.03039 0.04213 0.03039 0.04236 C 0.0283 0.05301 0.02709 0.06458 0.02431 0.07546 C 0.02032 0.08958 0.01007 0.11666 0.01007 0.11689 C 0.00799 0.13217 0.00782 0.13634 -0.00208 0.1449 C -0.00138 0.13796 -0.00156 0.13078 -0.00017 0.1243 C 0.00053 0.12129 0.00348 0.11944 0.004 0.11666 C 0.00487 0.1118 0.00625 0.08032 0.01198 0.07291 C 0.0158 0.06828 0.02709 0.06736 0.0323 0.06527 C 0.03941 0.01921 0.04393 -0.03357 0.06493 -0.07338 C 0.05921 -0.10209 0.06598 -0.09584 0.05278 -0.08635 C 0.05087 -0.08496 0.04879 -0.08449 0.04671 -0.0838 C 0.04393 -0.08449 0.04063 -0.08403 0.03855 -0.08635 C 0.02691 -0.09815 0.04827 -0.09028 0.0323 -0.10186 C 0.02934 -0.10394 0.0257 -0.10348 0.02223 -0.10417 C 0.02014 -0.10533 0.00695 -0.10903 0.00799 -0.11713 C 0.00938 -0.12801 0.01476 -0.12709 0.02014 -0.1301 C 0.02761 -0.13449 0.03438 -0.1419 0.04254 -0.14283 C 0.05608 -0.14422 0.06962 -0.14468 0.08334 -0.14537 C 0.09254 -0.14144 0.09028 -0.14491 0.0915 -0.12732 C 0.0948 -0.07547 0.08646 -0.09468 0.0974 -0.07338 C 0.1 -0.05116 0.10053 -0.02871 0.10365 -0.00672 C 0.11493 -0.01158 0.10903 -0.01019 0.12796 -0.00672 C 0.13542 -0.0051 0.15035 -0.00139 0.15035 -0.00116 C 0.15834 0.00532 0.16441 0.00602 0.17466 0.00602 " pathEditMode="relative" rAng="0" ptsTypes="ffffffffffffffffffffffff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0" y="58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2135 0.01227 C 0.01458 0.01967 0.00608 0.02523 0.00174 0.03542 C 0.00122 0.03657 -0.00104 0.05579 -0.00486 0.05579 C -0.00712 0.05579 -0.00035 0.04699 -0.0026 0.04699 C -0.00521 0.04699 -0.00521 0.05301 -0.00694 0.05579 C -0.00885 0.05903 -0.01128 0.06157 -0.01354 0.06458 C -0.01424 0.06736 -0.01371 0.0713 -0.01562 0.07315 C -0.01927 0.07662 -0.02865 0.07893 -0.02865 0.07917 C -0.0401 0.07407 -0.04983 0.06551 -0.06128 0.06157 C -0.06198 0.05764 -0.06076 0.05162 -0.06354 0.05 C -0.06667 0.04838 -0.07865 0.05393 -0.08299 0.05579 C -0.08594 0.05486 -0.08906 0.05486 -0.09184 0.05301 C -0.09375 0.05185 -0.09427 0.04815 -0.09618 0.04699 C -0.10087 0.04375 -0.10642 0.04352 -0.11128 0.0412 C -0.11597 0.02338 -0.1099 0.04236 -0.12222 0.02106 C -0.12483 0.01667 -0.12604 0.01088 -0.12865 0.00648 C -0.13055 0.00324 -0.13333 0.00116 -0.13524 -0.00208 C -0.14115 -0.0125 -0.14288 -0.02338 -0.14826 -0.03403 C -0.14462 -0.03796 -0.14132 -0.04236 -0.1375 -0.0456 C -0.12882 -0.05278 -0.11684 -0.05301 -0.10694 -0.05718 C -0.09878 -0.0787 -0.10503 -0.09445 -0.11128 -0.11528 C -0.11198 -0.12384 -0.11128 -0.1331 -0.11354 -0.1412 C -0.1158 -0.14908 -0.1243 -0.16158 -0.1243 -0.16134 C -0.12674 -0.17708 -0.13055 -0.19537 -0.1243 -0.21088 C -0.12257 -0.21528 -0.11719 -0.2088 -0.11354 -0.20787 C -0.12621 -0.19653 -0.12882 -0.19954 -0.14618 -0.20208 C -0.13871 -0.20857 -0.13177 -0.21597 -0.1243 -0.22245 C -0.07396 -0.21227 -0.0783 -0.23287 -0.08299 -0.17616 C -0.08333 -0.1713 -0.08455 -0.16644 -0.08524 -0.16158 C -0.08455 -0.15278 -0.08524 -0.14375 -0.08299 -0.13542 C -0.08212 -0.13218 -0.07917 -0.13009 -0.07656 -0.12963 C -0.07118 -0.1287 -0.04844 -0.13658 -0.04184 -0.13843 C -0.03194 -0.14699 -0.03194 -0.15185 -0.01996 -0.15579 C -0.01562 -0.16158 -0.01128 -0.16736 -0.00694 -0.17315 C -0.00469 -0.17616 -0.00451 -0.18125 -0.0026 -0.18472 C -0.00087 -0.18796 0.00174 -0.19051 0.00382 -0.19352 C 0.00556 -0.2 0.00538 -0.20764 0.00816 -0.21366 C 0.01042 -0.21829 0.01701 -0.22546 0.01701 -0.22523 C 0.02118 -0.24259 0.03056 -0.25741 0.03872 -0.27176 C 0.0408 -0.27083 0.04462 -0.27176 0.04514 -0.26875 C 0.05035 -0.23958 0.03594 -0.21343 0.05382 -0.22546 C 0.05625 -0.22708 0.05816 -0.2294 0.06042 -0.23125 C 0.06285 -0.24468 0.06372 -0.24722 0.07344 -0.25139 C 0.08073 -0.25046 0.09132 -0.25695 0.09514 -0.24861 C 0.09983 -0.23866 0.09184 -0.22546 0.0908 -0.21366 C 0.08646 -0.16597 0.0934 -0.19329 0.08212 -0.1588 C 0.08004 -0.14051 0.07465 -0.13241 0.07778 -0.11528 C 0.08715 -0.11921 0.08958 -0.12199 0.10174 -0.11227 C 0.10365 -0.11065 0.0974 -0.11042 0.09514 -0.10949 C 0.09306 -0.10857 0.09097 -0.10741 0.08872 -0.10648 C 0.08594 -0.10533 0.08299 -0.10463 0.08004 -0.1037 C 0.07274 -0.10162 0.05816 -0.09792 0.05816 -0.09769 C 0.04913 -0.07963 0.05642 -0.05417 0.06042 -0.03403 C 0.06215 0.00278 0.06424 0.03217 0.04948 0.06458 C 0.04653 0.08102 0.04271 0.09745 0.03872 0.11366 C 0.0309 0.09838 0.0217 0.08194 0.00816 0.07616 C -0.02778 0.07963 -0.01111 0.07755 -0.03299 0.08773 C -0.04028 0.09699 -0.04965 0.09815 -0.0592 0.10208 C -0.11128 0.08542 -0.07153 -0.07408 -0.06128 -0.14699 C -0.05885 -0.16458 -0.05555 -0.18195 -0.0526 -0.19931 C -0.05191 -0.20324 -0.05052 -0.21088 -0.05052 -0.21065 C -0.04757 -0.15255 -0.06406 -0.11713 -0.02865 -0.12384 C -0.02222 -0.125 -0.01562 -0.12593 -0.0092 -0.12685 C 0.01806 -0.17454 0.02535 -0.23658 0.04514 -0.28912 C 0.04826 -0.30857 0.06059 -0.33357 0.04306 -0.3412 C 0.04167 -0.34421 0.04132 -0.34931 0.03872 -0.35 C 0.03611 -0.3507 0.03368 -0.34699 0.03212 -0.34421 C 0.02882 -0.33866 0.02969 -0.33056 0.02778 -0.32384 C 0.02535 -0.31505 0.02292 -0.31111 0.0191 -0.3037 C 0.01458 -0.28449 0.00365 -0.28727 -0.01128 -0.28333 C -0.02101 -0.27477 -0.02448 -0.25995 -0.03299 -0.24861 C -0.0441 -0.25324 -0.03646 -0.24745 -0.04184 -0.26019 C -0.04444 -0.2662 -0.05052 -0.27755 -0.05052 -0.27732 C -0.06701 -0.27431 -0.0691 -0.27431 -0.07865 -0.25718 C -0.07969 -0.25347 -0.08316 -0.23866 -0.08524 -0.23704 C -0.08715 -0.23542 -0.08958 -0.23889 -0.09184 -0.23982 C -0.09323 -0.24283 -0.09375 -0.24977 -0.09618 -0.24861 C -0.09896 -0.24745 -0.09826 -0.24097 -0.09826 -0.23704 C -0.09826 -0.22824 -0.09687 -0.21968 -0.09618 -0.21088 C -0.09687 -0.20116 -0.0967 -0.19144 -0.09826 -0.18195 C -0.10035 -0.16921 -0.11528 -0.16829 -0.0875 -0.17894 C -0.08003 -0.18495 -0.05625 -0.20533 -0.04618 -0.20787 C -0.03403 -0.21111 -0.02153 -0.20995 -0.0092 -0.21088 C 0.00573 -0.20648 0.01945 -0.19977 0.03438 -0.1963 C 0.0401 -0.19352 0.04566 -0.18935 0.05174 -0.18773 C 0.06111 -0.18542 0.07153 -0.19028 0.08004 -0.18472 C 0.08403 -0.18218 0.08125 -0.17315 0.08212 -0.16736 C 0.08559 -0.14213 0.08438 -0.1632 0.08438 -0.12963 " pathEditMode="relative" rAng="0" ptsTypes="fffffffffffffffffffffffffffffffffffffffffffffffffffffffffffffffffffffffffffffffffffffffA">
                                      <p:cBhvr>
                                        <p:cTn id="8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00" y="-131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316 0.00324 C -0.0375 0.00486 -0.0448 0.00324 -0.04913 0.00903 C -0.05069 0.01111 -0.04965 0.01574 -0.05121 0.01782 C -0.05694 0.02569 -0.06493 0.03032 -0.07083 0.03796 C -0.07222 0.03519 -0.07517 0.03287 -0.07517 0.0294 C -0.07517 0.01759 -0.0717 0.00625 -0.07083 -0.00532 C -0.06945 -0.02269 -0.06927 -0.04028 -0.06857 -0.05764 C -0.06874 -0.05764 -0.08143 -0.06296 -0.0816 -0.06343 C -0.08282 -0.06667 -0.07604 -0.07963 -0.07517 -0.08079 C -0.07326 -0.08333 -0.07065 -0.08426 -0.06857 -0.08657 C -0.06267 -0.09329 -0.05902 -0.10023 -0.05555 -0.10972 C -0.05452 -0.1125 -0.05452 -0.11574 -0.05347 -0.11852 C -0.05086 -0.12454 -0.04462 -0.13588 -0.04462 -0.13565 C -0.04358 -0.16806 -0.0519 -0.19907 -0.0316 -0.2169 C -0.03178 -0.2162 -0.03612 -0.20046 -0.03593 -0.19954 C -0.03403 -0.18287 -0.02171 -0.18426 -0.01215 -0.18218 C -0.01146 -0.17546 -0.0132 -0.16713 -0.00989 -0.16204 C -0.00798 -0.15903 -0.00416 -0.16481 -0.00121 -0.16481 C 0.00608 -0.16481 0.0132 -0.16296 0.02049 -0.16204 C 0.01823 -0.14977 0.00521 -0.12639 0.02049 -0.1213 C 0.02691 -0.11921 0.0335 -0.11944 0.0401 -0.11852 C 0.04237 -0.10903 0.03923 -0.09653 0.04444 -0.08958 C 0.04723 -0.08588 0.05903 -0.10301 0.05973 -0.10394 C 0.06753 -0.12477 0.06598 -0.12593 0.06407 -0.15324 C 0.06215 -0.15301 0.04149 -0.14653 0.03577 -0.15324 C 0.02465 -0.1662 0.02864 -0.17222 0.02275 -0.18796 C 0.01424 -0.21065 0.00313 -0.23148 -0.01423 -0.24306 C -0.03438 -0.23958 -0.04513 -0.2419 -0.05989 -0.2287 C -0.06423 -0.23056 -0.07204 -0.22847 -0.07291 -0.23449 C -0.07343 -0.23796 -0.05225 -0.24838 -0.05121 -0.24884 C -0.03785 -0.25486 -0.02344 -0.25463 -0.00989 -0.26042 C -0.00052 -0.25949 0.00973 -0.2625 0.01841 -0.25764 C 0.02188 -0.25579 0.01841 -0.24722 0.02049 -0.24306 C 0.02171 -0.24051 0.02483 -0.2412 0.02708 -0.24028 C 0.04827 -0.21134 0.03263 -0.21667 0.0401 -0.15625 C 0.04045 -0.15324 0.04427 -0.15394 0.04652 -0.15324 C 0.0724 -0.14421 0.04601 -0.15509 0.06407 -0.14745 C 0.06458 -0.14514 0.06737 -0.13032 0.07048 -0.13009 C 0.08143 -0.12917 0.0927 -0.13426 0.10313 -0.13866 C 0.09497 -0.11273 0.08889 -0.07963 0.07048 -0.06343 C 0.06198 -0.03495 0.05035 -0.00856 0.03577 0.01481 C 0.02882 0.03796 0.0335 0.025 0.02049 0.05255 C 0.01719 0.05949 0.00747 0.06991 0.00747 0.07014 C -0.01372 0.06597 -0.00277 0.06875 -0.02517 0.06134 C -0.02744 0.06065 -0.02083 0.06389 -0.01858 0.06412 C -0.00348 0.06574 0.01181 0.0662 0.02708 0.06713 C 0.06093 0.07431 0.08698 0.05231 0.11841 0.04375 C 0.1283 0.02384 0.12553 0.0331 0.12917 0.01782 C 0.12518 -0.00903 0.12223 -0.03819 0.09879 -0.04606 C 0.04913 -0.0625 0.08907 -0.0456 0.0684 -0.05463 C 0.06545 -0.06227 0.06077 -0.06921 0.05973 -0.07778 C 0.05712 -0.09745 0.05435 -0.11296 0.04652 -0.13009 C 0.04775 -0.15718 0.04652 -0.18056 0.05313 -0.20532 C 0.04652 -0.21875 0.04062 -0.21944 0.02917 -0.22292 C 0.02343 -0.22477 0.01754 -0.22685 0.01181 -0.2287 C 0.00886 -0.22963 0.00313 -0.23148 0.00313 -0.23125 C -0.00121 -0.2287 -0.00833 -0.22431 -0.01215 -0.21991 C -0.03525 -0.19282 -0.01667 -0.21019 -0.0316 -0.19676 C -0.0382 -0.1713 -0.05747 -0.16366 -0.07517 -0.15625 C -0.07725 -0.15903 -0.0809 -0.16088 -0.0816 -0.16481 C -0.08298 -0.17292 -0.07899 -0.1831 -0.07725 -0.19097 C -0.07378 -0.20764 -0.06874 -0.21597 -0.05781 -0.22569 C -0.05711 -0.2287 -0.05747 -0.23287 -0.05555 -0.23449 C -0.05104 -0.23819 -0.04532 -0.23796 -0.04027 -0.24028 C -0.01858 -0.25069 -0.04584 -0.24236 -0.02083 -0.24884 C -0.0125 -0.25764 -0.00487 -0.26343 0.00087 -0.275 C 0.00452 -0.27315 0.00816 -0.27106 0.01181 -0.26921 C 0.01407 -0.26806 0.02032 -0.26806 0.01841 -0.2662 C -0.01822 -0.2294 -0.09462 -0.16204 -0.09462 -0.16181 " pathEditMode="relative" rAng="0" ptsTypes="ffffffffffffffffffffffffffffffffffffffffffffffffffffffffffffffffffffA">
                                      <p:cBhvr>
                                        <p:cTn id="10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00" y="-104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1111 0.03194 C -0.0401 0.05463 -0.05885 0.08912 -0.07847 0.12453 C -0.08507 0.15115 -0.07934 0.14398 -0.08732 0.13333 C -0.09149 0.12777 -0.09496 0.12708 -0.10034 0.12453 C -0.10104 0.11875 -0.10104 0.11273 -0.10243 0.10717 C -0.1033 0.10393 -0.10607 0.10185 -0.10677 0.09861 C -0.10903 0.08912 -0.1092 0.07916 -0.11111 0.06967 C -0.11215 0.06458 -0.11406 0.05995 -0.11545 0.05509 C -0.12187 0.00555 -0.11284 0.07037 -0.12205 0.02037 C -0.12534 0.00301 -0.12673 -0.01273 -0.13281 -0.02894 C -0.1335 -0.0338 -0.1342 -0.03866 -0.13507 -0.04352 C -0.13576 -0.04746 -0.13455 -0.05348 -0.13732 -0.0551 C -0.13941 -0.05648 -0.13837 -0.04908 -0.13941 -0.0463 C -0.14375 -0.03588 -0.15052 -0.02014 -0.15677 -0.01158 C -0.16111 0.01111 -0.15712 -0.01158 -0.16111 0.02037 C -0.16319 0.0368 -0.16771 0.06967 -0.16771 0.0699 C -0.16562 0.13842 -0.17639 0.14236 -0.14375 0.17685 C -0.09653 0.16319 -0.12465 0.17801 -0.10469 0.15069 C -0.10399 0.14791 -0.10347 0.14467 -0.10243 0.14213 C -0.10069 0.13796 -0.09687 0.12569 -0.096 0.13032 C -0.09392 0.14259 -0.09739 0.15555 -0.09809 0.16805 C -0.0967 0.17963 -0.09774 0.19236 -0.09375 0.20301 C -0.09184 0.2081 -0.07205 0.21111 -0.06979 0.21157 C -0.06337 0.20393 -0.0585 0.19213 -0.05034 0.18842 C -0.04687 0.1868 -0.04566 0.19583 -0.04375 0.2 C -0.03038 0.22754 -0.01701 0.25301 -0.00469 0.28125 C 0.00591 0.26203 0.02257 0.23727 0.03229 0.21736 C 0.05313 0.17453 0.03247 0.2 0.054 0.17685 C 0.05972 0.15926 0.0625 0.14213 0.06719 0.12453 C 0.06962 0.11574 0.07344 0.10764 0.07587 0.09861 C 0.08091 0.07986 0.08004 0.06134 0.08663 0.04352 C 0.08525 0.03009 0.08594 0.01574 0.08229 0.00301 C 0.08143 0.00023 0.07795 0.00439 0.07587 0.00578 C 0.07344 0.0074 0.07118 0.00926 0.06927 0.01157 C 0.06476 0.01689 0.06181 0.02523 0.05625 0.02893 C 0.04775 0.03472 0.03906 0.03865 0.03021 0.04352 C 0.02795 0.04745 0.01997 0.06365 0.01493 0.06365 C 0.01268 0.06365 0.01406 0.0574 0.01268 0.05509 C 0.01111 0.05231 0.00834 0.05115 0.00625 0.0493 C 0.00261 0.03541 -0.00069 0.03842 -0.01111 0.03472 C -0.01614 0.01782 -0.01805 0.00301 -0.02639 -0.01158 C -0.02934 0.12939 -0.02517 0.05185 -0.03507 0.11597 C -0.03368 0.12477 -0.03368 0.13426 -0.03073 0.14213 C -0.02969 0.1449 -0.02621 0.14328 -0.02413 0.1449 C -0.021 0.14722 -0.01875 0.15162 -0.01545 0.1537 C -0.00278 0.16227 0.00556 0.16574 0.01719 0.17106 C 0.0342 0.18727 0.03021 0.17754 0.03455 0.19421 C 0.02674 0.19745 0.00591 0.20902 0.00834 0.17685 C 0.01094 0.14352 0.0283 0.11551 0.03663 0.08402 C 0.04514 0.05208 0.06945 -0.0426 0.07795 -0.05787 C 0.08681 -0.07385 0.08316 -0.06505 0.08889 -0.08403 C 0.09236 -0.06436 0.09028 -0.04561 0.08663 -0.02616 C 0.08577 -0.0213 0.08663 -0.01551 0.08455 -0.01158 C 0.08264 -0.00811 0.07882 -0.00764 0.07587 -0.00579 C 0.07413 -0.00672 0.05972 -0.01505 0.05625 -0.01459 C 0.05018 -0.01366 0.04479 -0.00857 0.03889 -0.00579 C 0.0316 -0.00672 0.02448 -0.00926 0.01719 -0.0088 C -0.00295 -0.00741 -0.02326 0.00555 -0.04375 0.00879 C -0.05 0.01435 -0.05955 0.01458 -0.06337 0.02314 C -0.06666 0.03078 -0.06493 0.04051 -0.06545 0.0493 C -0.06649 0.06759 -0.06597 0.08611 -0.06771 0.10439 C -0.06909 0.12037 -0.08663 0.18102 -0.08732 0.18264 C -0.09062 0.18958 -0.09809 0.1912 -0.10243 0.19699 C -0.11111 0.20856 -0.12014 0.2375 -0.13281 0.24352 C -0.14583 0.2375 -0.13437 0.2456 -0.14166 0.22615 C -0.14305 0.22245 -0.146 0.22037 -0.14809 0.21736 C -0.14618 0.20185 -0.14462 0.19352 -0.13941 0.17963 C -0.13628 0.1625 -0.12413 0.1449 -0.12413 0.13032 " pathEditMode="relative" rAng="0" ptsTypes="fffffffffffffffffffffffffffffffffffffffffffffffffffffffffffffffffffA">
                                      <p:cBhvr>
                                        <p:cTn id="12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00" y="67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17708 0.02847 C 0.16267 0.0257 0.15851 0.02917 0.15104 0.01389 C 0.13438 0.02153 0.12309 0.04745 0.10747 0.05463 C 0.08802 0.08056 0.11267 0.05023 0.09444 0.0662 C 0.0875 0.07222 0.08108 0.08218 0.07483 0.08935 C 0.07135 0.09352 0.06788 0.09769 0.06406 0.10093 C 0.06215 0.10255 0.05521 0.10394 0.05747 0.10394 C 0.06701 0.10394 0.07639 0.10185 0.08576 0.10093 C 0.08524 0.09745 0.08403 0.08033 0.07917 0.07778 C 0.07708 0.07662 0.07483 0.07963 0.07274 0.08056 C 0.06198 0.09005 0.05486 0.10394 0.04236 0.10972 C 0.0349 0.11945 0.02604 0.13148 0.01615 0.13565 C 0.00642 0.15556 0.01788 0.13611 0.00538 0.14722 C -0.00035 0.15232 -0.00937 0.16412 -0.01424 0.1706 C -0.02153 0.1419 -0.02448 0.11227 -0.0316 0.08357 C -0.0309 0.07685 -0.03299 0.06829 -0.02951 0.0632 C -0.02448 0.05556 -0.01493 0.05764 -0.00764 0.05463 C 0.00521 0.04306 0.00434 0.04236 0.02049 0.04583 C 0.01076 0.06574 0.02222 0.0463 0.00972 0.05741 C -0.00642 0.07176 0.01181 0.0625 -0.0033 0.06898 C -0.01233 0.08102 -0.02882 0.10185 -0.04028 0.10671 C -0.05052 0.12037 -0.04444 0.11343 -0.0599 0.12708 C -0.06215 0.12894 -0.06649 0.13287 -0.06649 0.1331 C -0.07604 0.15162 -0.06493 0.13357 -0.07726 0.14445 C -0.0934 0.1588 -0.075 0.14884 -0.09028 0.15602 C -0.09253 0.1588 -0.09444 0.16204 -0.09687 0.16458 C -0.09896 0.1669 -0.1033 0.17408 -0.1033 0.1706 C -0.1033 0.1632 -0.09375 0.16042 -0.09028 0.1588 C -0.00382 0.16204 -0.03455 0.14815 0.00313 0.17338 C 0.00851 0.19491 0.00538 0.18519 0.01181 0.20232 C 0.0092 0.20949 -0.00069 0.22315 0.00538 0.23125 C 0.00694 0.23333 0.00972 0.23287 0.01181 0.23426 C 0.01424 0.23588 0.01615 0.2382 0.0184 0.24005 C 0.02344 0.23912 0.02847 0.23727 0.03351 0.23727 C 0.03576 0.23727 0.02882 0.2382 0.02708 0.24005 C 0.02431 0.24306 0.02309 0.24815 0.02049 0.25162 C 0.01858 0.25417 0.01597 0.25486 0.01406 0.25741 C 0.01146 0.26088 0.01024 0.26574 0.00747 0.26898 C 0.00694 0.26968 -0.00851 0.2831 -0.01215 0.28634 C -0.01476 0.28866 -0.01597 0.29283 -0.01858 0.29514 C -0.02049 0.29676 -0.02292 0.29699 -0.02517 0.29792 C -0.03455 0.3169 -0.02378 0.29884 -0.03594 0.30972 C -0.04358 0.31644 -0.04653 0.32292 -0.05556 0.32708 C -0.05486 0.30972 -0.05451 0.29213 -0.0533 0.27477 C -0.05226 0.26019 -0.04531 0.25926 -0.03819 0.25162 C -0.02674 0.23935 -0.0224 0.22801 -0.0099 0.21968 C -0.00903 0.21366 -0.00434 0.19306 -0.00122 0.18796 C 0.00104 0.18426 0.00486 0.18264 0.00747 0.17917 C 0.02066 0.16158 0.0066 0.17107 0.02274 0.16458 C 0.02708 0.16273 0.03142 0.16065 0.03576 0.1588 C 0.0408 0.15648 0.04878 0.14722 0.04878 0.14745 C 0.06563 0.15046 0.07326 0.1537 0.09236 0.14722 C 0.09531 0.1463 0.09878 0.13866 0.09878 0.13889 " pathEditMode="relative" rAng="0" ptsTypes="ffffffffffffffffffffffffffffffffffffffffffffffffffffA">
                                      <p:cBhvr>
                                        <p:cTn id="14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00" y="142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3143 3.7037E-7 C 0.04237 0.00208 0.04966 0.0044 0.05973 0.00856 C 0.06112 0.01157 0.06285 0.01412 0.06407 0.01736 C 0.06511 0.02014 0.06407 0.02593 0.06632 0.02593 C 0.06893 0.02593 0.06875 0.01991 0.07066 0.01736 C 0.07483 0.01181 0.0783 0.01111 0.08368 0.00856 C 0.07639 0.08657 0.08577 0.05509 0.025 0.13912 C 0.02292 0.1419 0.01927 0.1412 0.01632 0.1419 C 0.00556 0.14421 -0.00538 0.14583 -0.01632 0.14768 C -0.01927 0.15069 -0.02291 0.15255 -0.025 0.15648 C -0.03767 0.17986 -0.02118 0.16273 -0.02066 0.16227 C -0.02795 0.22593 -0.02968 0.20093 -0.025 0.2375 C -0.0177 0.23657 -0.01041 0.23681 -0.00329 0.23472 C 0.00469 0.23241 0.00938 0.21898 0.01407 0.21157 C 0.01945 0.20324 0.02066 0.20278 0.02709 0.19699 C 0.03073 0.2 0.03646 0.20046 0.03802 0.20579 C 0.05417 0.26088 0.02917 0.24028 0.05105 0.25486 C 0.06181 0.24051 0.07084 0.23588 0.08577 0.23171 C 0.09202 0.22546 0.09983 0.22176 0.10539 0.21435 C 0.10834 0.21042 0.10973 0.20463 0.11198 0.2 C 0.11823 0.1875 0.11754 0.18935 0.125 0.17963 C 0.12969 0.16389 0.12952 0.15023 0.14237 0.14491 C 0.14306 0.1419 0.14289 0.13819 0.14445 0.13611 C 0.14601 0.13403 0.14948 0.13125 0.15105 0.13333 C 0.15261 0.13542 0.14948 0.13912 0.14879 0.1419 C 0.14445 0.13912 0.13976 0.13704 0.13577 0.13333 C 0.12848 0.12685 0.12796 0.11921 0.12275 0.10995 C 0.11858 0.10255 0.11528 0.10046 0.10973 0.0956 C 0.10556 0.07917 0.11007 0.09421 0.10313 0.07824 C 0.09879 0.06829 0.09705 0.05856 0.09237 0.04907 C 0.09809 0.03773 0.10556 0.03056 0.11407 0.02315 C 0.12639 0.025 0.13907 0.02431 0.15105 0.02893 C 0.15504 0.03032 0.15625 0.0375 0.15973 0.04051 C 0.16302 0.04329 0.16702 0.04444 0.17066 0.0463 C 0.17865 0.04444 0.18664 0.04352 0.19445 0.04051 C 0.19705 0.03958 0.19862 0.03611 0.20105 0.03472 C 0.20382 0.0331 0.20677 0.03264 0.20973 0.03171 C 0.21198 0.02986 0.21389 0.02731 0.21632 0.02593 C 0.22049 0.02338 0.22934 0.02014 0.22934 0.02037 C 0.23299 0.03565 0.23091 0.04861 0.22066 0.05787 C 0.21424 0.08264 0.20903 0.10764 0.19879 0.13032 C 0.19393 0.16574 0.19896 0.15324 0.19011 0.17083 C 0.18264 0.20208 0.20174 0.23958 0.18143 0.26667 C 0.17709 0.28426 0.18299 0.2669 0.16841 0.28403 C 0.15157 0.30393 0.16893 0.29583 0.14879 0.30139 C 0.13646 0.30972 0.13004 0.31018 0.11632 0.30718 C 0.10313 0.30926 0.09445 0.30903 0.08368 0.31875 C 0.07431 0.34375 0.08507 0.31782 0.07275 0.33912 C 0.06962 0.34468 0.06407 0.35648 0.06407 0.35671 C 0.06059 0.37106 0.06493 0.36111 0.05539 0.36806 C 0.05087 0.37153 0.04237 0.37963 0.04237 0.37986 C 0.03976 0.38472 0.03612 0.38889 0.03368 0.39421 C 0.02674 0.40949 0.03768 0.39722 0.025 0.40856 C 0.0125 0.4419 -0.01458 0.42523 -0.03802 0.41435 C -0.03958 0.4125 -0.04149 0.41088 -0.04253 0.40856 C -0.04722 0.39838 -0.04062 0.39653 -0.05121 0.40579 C -0.05468 0.41991 -0.05711 0.42523 -0.06857 0.42014 C -0.07118 0.41319 -0.07465 0.40694 -0.07725 0.4 C -0.08958 0.3669 -0.08593 0.32477 -0.09461 0.28981 C -0.09531 0.27731 -0.09531 0.26458 -0.09687 0.25208 C -0.09757 0.24606 -0.10121 0.24074 -0.10121 0.23472 C -0.10121 0.225 -0.09826 0.21551 -0.09687 0.20579 C -0.09461 0.20856 -0.09201 0.21088 -0.09027 0.21435 C -0.0835 0.22755 -0.09392 0.2206 -0.08159 0.22593 C -0.07413 0.23588 -0.07187 0.24537 -0.06632 0.25787 C -0.06753 0.27292 -0.07361 0.30046 -0.06857 0.31574 C -0.0677 0.31852 -0.06423 0.31782 -0.06198 0.31875 C -0.05173 0.31736 -0.0401 0.3206 -0.03159 0.31296 C -0.01545 0.29861 -0.03368 0.30787 -0.01857 0.30139 C -0.0092 0.28889 -0.01198 0.28542 0.00105 0.28102 C 0.00643 0.2713 0.00921 0.26204 0.01407 0.25208 C 0.01146 0.16528 0.02552 0.1838 -0.02725 0.17384 C -0.04479 0.15602 -0.04982 0.16157 -0.07725 0.15926 C -0.07656 0.14954 -0.07725 0.13958 -0.075 0.13032 C -0.07413 0.12708 -0.07118 0.12431 -0.06857 0.12454 C -0.06163 0.12523 -0.05555 0.13079 -0.04895 0.13333 C -0.03871 0.13727 -0.03246 0.13866 -0.02291 0.14491 C -0.01632 0.14398 -0.00972 0.14398 -0.00329 0.1419 C 0.00348 0.13958 0.00938 0.125 0.01407 0.11875 C 0.01841 0.10208 0.01493 0.1125 0.02709 0.08981 C 0.04497 0.05625 0.06233 0.06412 0.09445 0.05787 C 0.10157 0.04352 0.10921 0.03657 0.12066 0.02893 C 0.11841 0.02593 0.11407 0.02431 0.11407 0.02014 C 0.11407 0.0125 0.13455 0.02292 0.13577 0.02315 C 0.14584 0.02454 0.15608 0.025 0.16632 0.02593 C 0.16841 0.02778 0.17101 0.02917 0.17275 0.03171 C 0.17622 0.03704 0.18143 0.04907 0.18143 0.04931 C 0.17605 0.15856 0.17362 0.14514 0.17934 0.26944 C 0.18004 0.28518 0.18768 0.30208 0.19879 0.30718 C 0.19948 0.30995 0.2 0.31319 0.20105 0.31574 C 0.20365 0.32176 0.20973 0.33333 0.20973 0.33356 C 0.20868 0.34468 0.20868 0.37222 0.20105 0.38241 C 0.19879 0.38542 0.19532 0.38634 0.19237 0.38819 C 0.19098 0.3912 0.19046 0.3956 0.18802 0.39699 C 0.18351 0.39954 0.17639 0.38773 0.17275 0.38542 " pathEditMode="relative" rAng="0" ptsTypes="ffffffffffffffffffffffffffffffffffffffffffffffffffffffffffffffffffffffffffffffffffffffffffffffA">
                                      <p:cBhvr>
                                        <p:cTn id="3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0" y="2210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809 0.05694 C 0.08177 0.05995 0.08212 0.06296 0.08316 0.06574 C 0.08732 0.07662 0.08923 0.09027 0.09722 0.09745 C 0.10087 0.10069 0.10468 0.09143 0.1085 0.08865 C 0.11805 0.08217 0.12361 0.075 0.13403 0.07152 C 0.16962 0.00926 0.14531 0.05046 0.16632 0.01666 C 0.16857 0.01273 0.17083 0.00902 0.17326 0.00509 C 0.17621 0.00023 0.18246 -0.00926 0.18246 -0.00903 C 0.18055 0.02129 0.17656 0.04977 0.17326 0.08032 C 0.17465 0.0831 0.17552 0.09051 0.17778 0.08865 C 0.18732 0.08194 0.19323 0.06967 0.20087 0.05995 C 0.21007 0.04838 0.22083 0.03912 0.23316 0.03402 C 0.24375 0.07315 0.22448 0.1412 0.21475 0.18102 C 0.21892 0.24629 0.21423 0.28611 0.24236 0.33379 C 0.24687 0.33194 0.25243 0.33171 0.25642 0.32801 C 0.27899 0.30694 0.24583 0.32268 0.26771 0.31389 C 0.27014 0.31088 0.27257 0.30833 0.27482 0.30509 C 0.27656 0.30254 0.27656 0.29652 0.27934 0.29652 C 0.28212 0.29652 0.28246 0.30231 0.28403 0.30509 C 0.28073 0.3206 0.27986 0.32176 0.2908 0.33102 C 0.29462 0.34514 0.29496 0.38078 0.28628 0.39444 C 0.2809 0.40254 0.27205 0.40092 0.26562 0.40625 C 0.24861 0.4199 0.22968 0.41852 0.21007 0.42037 C 0.20694 0.42129 0.2033 0.42083 0.20087 0.42338 C 0.19913 0.42523 0.20034 0.43009 0.19843 0.43194 C 0.19531 0.43518 0.19097 0.43588 0.18715 0.43773 C 0.16093 0.4324 0.17274 0.42963 0.1408 0.44074 C 0.13854 0.44352 0.13663 0.44676 0.13403 0.4493 C 0.12951 0.45347 0.12014 0.46088 0.12014 0.46111 C 0.1125 0.45995 0.10416 0.46203 0.09722 0.4581 C 0.096 0.4574 0.08021 0.4368 0.07639 0.43194 C 0.07465 0.42963 0.0717 0.43009 0.06927 0.42916 C 0.0559 0.4243 0.05208 0.4243 0.03472 0.42037 C 0.03403 0.41759 0.03298 0.41481 0.03246 0.41203 C 0.0243 0.36365 0.03819 0.3824 -0.01129 0.37129 C -0.01285 0.37523 -0.01424 0.37916 -0.01597 0.38287 C -0.01719 0.38588 -0.02049 0.39514 -0.02049 0.39166 C -0.02049 0.36527 -0.01372 0.33912 -0.00903 0.31389 C -0.00469 0.29213 -0.00469 0.27986 0.00486 0.2618 C 0.02135 0.26643 0.02725 0.26643 0.04166 0.27615 C 0.05243 0.28356 0.05746 0.29722 0.06927 0.30231 C 0.08437 0.3206 0.07795 0.33194 0.0717 0.35717 C 0.07239 0.33402 0.07205 0.31088 0.07396 0.28773 C 0.07673 0.2537 0.08194 0.29097 0.07639 0.2618 C 0.08003 0.24236 0.07673 0.24375 0.09236 0.23588 C 0.09409 0.23287 0.09444 0.22801 0.09722 0.22708 C 0.10955 0.22291 0.12291 0.24815 0.12708 0.25324 C 0.13819 0.26736 0.14653 0.27916 0.15486 0.29652 C 0.15555 0.30046 0.15521 0.30486 0.15712 0.3081 C 0.16076 0.31481 0.17083 0.32523 0.17083 0.32546 C 0.17621 0.34213 0.17968 0.34305 0.18715 0.35717 C 0.18941 0.34421 0.19253 0.33333 0.19843 0.32222 C 0.20816 0.33009 0.21545 0.33935 0.2217 0.35139 C 0.24913 0.34699 0.23385 0.35532 0.24479 0.33981 C 0.24843 0.33472 0.25642 0.32523 0.25642 0.32546 C 0.25781 0.32916 0.26041 0.34097 0.26093 0.3368 C 0.26232 0.32731 0.2592 0.31782 0.2585 0.3081 C 0.25503 0.24051 0.26406 0.26597 0.25156 0.23588 C 0.24896 0.21875 0.24514 0.21527 0.23767 0.20115 C 0.23455 0.18449 0.23455 0.17315 0.2493 0.16666 C 0.25729 0.15694 0.25729 0.15185 0.26319 0.14074 C 0.26389 0.13194 0.26319 0.12315 0.26562 0.11481 C 0.26649 0.11157 0.27048 0.11157 0.27239 0.10902 C 0.27847 0.1 0.27899 0.0956 0.28159 0.08588 C 0.28003 0.08032 0.28055 0.07291 0.27691 0.06852 C 0.27343 0.06412 0.26771 0.06458 0.26319 0.06273 C 0.25573 0.05972 0.24791 0.05879 0.2401 0.05694 C 0.23316 0.05023 0.22552 0.04467 0.21927 0.03703 C 0.21475 0.03125 0.21007 0.02546 0.20555 0.01967 C 0.20347 0.01713 0.20312 0.01296 0.20087 0.01088 C 0.19913 0.00902 0.19635 0.00902 0.19392 0.0081 C 0.18455 0.00902 0.16979 0.00902 0.15937 0.01389 C 0.15625 0.01551 0.1533 0.01805 0.15017 0.01967 C 0.14566 0.02199 0.13628 0.02546 0.13628 0.02569 C 0.15243 0.05046 0.17517 0.06458 0.19843 0.07731 C 0.21284 0.09514 0.22743 0.08796 0.24687 0.08588 C 0.25746 0.06898 0.27239 0.06065 0.28854 0.05416 C 0.29566 0.04514 0.30139 0.03588 0.30694 0.02546 C 0.3125 0.05208 0.30694 0.01898 0.30694 0.05416 C 0.30694 0.08264 0.30903 0.0919 0.31632 0.11481 C 0.31475 0.13032 0.3158 0.14629 0.31163 0.16088 C 0.30989 0.1662 0.30451 0.16921 0.3 0.16967 C 0.28229 0.17129 0.26458 0.16759 0.24687 0.16666 C 0.18958 0.14328 0.28212 0.15347 0.12708 0.1581 C 0.11718 0.16203 0.10955 0.16713 0.0993 0.16967 C 0.08524 0.17847 0.07118 0.18032 0.05798 0.19259 C 0.04427 0.20509 0.02951 0.21713 0.01632 0.23009 C 0.01371 0.23264 0.01267 0.23727 0.00937 0.23865 C 0.00278 0.24143 -0.00434 0.24074 -0.01129 0.24166 C -0.01372 0.24074 -0.01841 0.23865 -0.01841 0.23889 " pathEditMode="relative" rAng="0" ptsTypes="fffffffffffffffffffffffffffffffffffffffffffffffffffffffffffffffffffffffffffffffffffffffffA">
                                      <p:cBhvr>
                                        <p:cTn id="41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0" y="1690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257 1.48148E-6 C 0.03837 0.00092 0.05139 1.48148E-6 0.06389 0.00254 C 0.06858 0.0037 0.08039 0.0243 0.08525 0.0294 C 0.08716 0.03495 0.08646 0.04167 0.09011 0.04629 C 0.09167 0.04815 0.0948 0.04792 0.09723 0.04861 C 0.10434 0.04606 0.11928 0.03379 0.11858 0.04143 C 0.1132 0.10208 0.1158 0.07708 0.11146 0.11667 C 0.11841 0.26898 0.10504 0.18403 0.12101 0.23819 C 0.12344 0.24629 0.12587 0.26435 0.13299 0.26967 C 0.13889 0.2743 0.14723 0.27292 0.15434 0.27477 C 0.15261 0.28912 0.15417 0.30509 0.13768 0.30879 C 0.13299 0.30972 0.12813 0.31042 0.12344 0.31111 C 0.12101 0.31273 0.1191 0.31574 0.11632 0.31597 C 0.10782 0.31713 0.09271 0.30926 0.08525 0.30625 C 0.06459 0.30764 0.04705 0.30694 0.02813 0.31366 C 0.01546 0.31204 0.00278 0.31065 -0.00989 0.30879 C -0.01319 0.30833 -0.01614 0.30579 -0.01944 0.30625 C -0.02309 0.30671 -0.02899 0.31366 -0.03142 0.31597 C -0.03888 0.34004 -0.0276 0.30301 -0.03611 0.3331 C -0.0368 0.33542 -0.03611 0.33935 -0.03854 0.34028 C -0.04687 0.34305 -0.05607 0.3419 -0.06475 0.34282 C -0.06545 0.34676 -0.06527 0.35116 -0.06701 0.35486 C -0.06961 0.36018 -0.08316 0.36782 -0.08854 0.37176 C -0.09305 0.37546 -0.10277 0.38171 -0.10277 0.38194 C -0.1059 0.38079 -0.11006 0.38148 -0.11232 0.37917 C -0.12638 0.36504 -0.12239 0.35139 -0.13854 0.34028 C -0.14079 0.32708 -0.14375 0.31481 -0.14566 0.30139 C -0.15277 0.20162 -0.14201 0.2287 -0.16232 0.25995 C -0.17239 0.23009 -0.15503 0.20764 -0.15034 0.17986 C -0.14965 0.14745 -0.15069 0.11481 -0.14809 0.08264 C -0.14756 0.075 -0.14687 0.06551 -0.14097 0.06088 C -0.13697 0.05764 -0.13142 0.06412 -0.12656 0.06574 C -0.11909 0.07361 -0.11597 0.07176 -0.11232 0.08264 C -0.11076 0.11412 -0.11163 0.14606 -0.10763 0.17754 C -0.10642 0.18611 -0.09878 0.17268 -0.09566 0.16759 C -0.09479 0.16458 -0.09461 0.16088 -0.09322 0.15787 C -0.08993 0.15116 -0.08142 0.13866 -0.08142 0.13889 C -0.07187 0.10023 -0.08229 0.17986 -0.07899 0.19954 C -0.07743 0.19629 -0.07656 0.19259 -0.0743 0.18958 C -0.06232 0.175 -0.07013 0.19467 -0.06475 0.17754 C -0.06388 0.18055 -0.06302 0.18403 -0.06232 0.18727 C -0.06145 0.1912 -0.06354 0.20116 -0.05989 0.19954 C -0.05312 0.19606 -0.0552 0.18241 -0.04809 0.17986 C -0.04566 0.17893 -0.0434 0.17824 -0.04097 0.17754 C -0.03333 0.1544 -0.04201 0.19421 -0.04322 0.19954 C -0.04253 0.20579 -0.04652 0.21551 -0.04097 0.21875 C -0.03333 0.22338 -0.02274 0.22014 -0.01475 0.21643 C -0.00954 0.21389 -0.0052 0.20162 -0.0052 0.20185 C 0.00105 0.17639 0.0073 0.15231 0.01146 0.12639 C 0.01059 0.1125 0.01164 0.09861 0.00903 0.08518 C 0.00834 0.08171 0.00417 0.08055 0.00191 0.07778 C -0.0085 0.06551 -0.00781 0.06782 -0.02187 0.06088 C -0.03211 0.0625 -0.04322 0.06157 -0.05277 0.06574 C -0.05902 0.06829 -0.06701 0.08032 -0.06701 0.08055 C -0.06788 0.08518 -0.06788 0.09028 -0.06944 0.09491 C -0.07031 0.09768 -0.07309 0.09954 -0.0743 0.10208 C -0.07534 0.1044 -0.07586 0.10694 -0.07656 0.10949 C -0.06493 0.12731 -0.0677 0.12176 -0.04097 0.11435 C -0.03298 0.10301 -0.02586 0.09097 -0.01701 0.08032 C -0.01232 0.07477 -0.00677 0.06944 -0.00277 0.06342 C 0.00053 0.0581 0.00139 0.05185 0.00434 0.04629 C 0.00799 0.03935 0.0132 0.03472 0.01858 0.0294 C 0.02275 0.01643 0.02188 0.01111 0.04723 0.0243 C 0.05087 0.02639 0.04879 0.03241 0.04966 0.03657 C 0.04809 0.05671 0.0448 0.07708 0.0448 0.09745 C 0.0448 0.10417 0.04497 0.11204 0.04966 0.11667 C 0.05226 0.11921 0.05261 0.11018 0.05434 0.10694 C 0.05747 0.10116 0.06077 0.0956 0.06389 0.08981 C 0.0757 0.06782 0.08976 0.03981 0.10678 0.02176 C 0.11198 0.00486 0.11007 0.00671 0.12813 0.00972 C 0.14775 0.02917 0.13455 0.06342 0.13056 0.0875 C 0.13212 0.10208 0.13316 0.1169 0.13525 0.13148 C 0.13559 0.13379 0.13716 0.13611 0.13768 0.13866 C 0.13872 0.14352 0.1382 0.14884 0.14011 0.15324 C 0.14132 0.15602 0.15365 0.16944 0.15678 0.17268 C 0.16598 0.2125 0.154 0.2419 0.14237 0.27708 C 0.13959 0.28542 0.11858 0.2868 0.11858 0.28704 C 0.11389 0.29004 0.10313 0.29097 0.10434 0.29653 C 0.1073 0.31111 0.1132 0.32268 0.12344 0.3331 C 0.12414 0.33542 0.12431 0.33819 0.1257 0.34028 C 0.12761 0.34305 0.13299 0.34398 0.13299 0.34768 C 0.13299 0.35023 0.1283 0.34537 0.1257 0.34514 C 0.10903 0.34375 0.09237 0.34352 0.0757 0.34282 C 0.06615 0.33935 0.06841 0.34097 0.05903 0.3331 C 0.0573 0.33171 0.05643 0.32917 0.05434 0.32801 C 0.04983 0.32569 0.0448 0.325 0.04011 0.32338 C 0.03212 0.32569 0.02466 0.33009 0.01632 0.33055 C -0.0184 0.33217 -0.02083 0.31713 -0.03142 0.29167 C -0.03211 0.2868 -0.03246 0.28171 -0.03368 0.27708 C -0.03489 0.27199 -0.0375 0.26736 -0.03854 0.2625 C -0.04288 0.24074 -0.04097 0.21829 -0.04809 0.19699 C -0.04878 0.18958 -0.046 0.18079 -0.05034 0.175 C -0.05277 0.17153 -0.05868 0.17569 -0.06232 0.17754 C -0.07413 0.18356 -0.07465 0.19282 -0.08611 0.19699 C -0.09375 0.20463 -0.09635 0.21088 -0.10034 0.22129 C -0.09704 0.2912 -0.10295 0.27778 -0.09097 0.25278 C -0.08593 0.22754 -0.07395 0.2037 -0.05989 0.18241 C -0.05381 0.14977 -0.06215 0.18866 -0.05277 0.16042 C -0.05156 0.15648 -0.05191 0.15208 -0.05034 0.14838 C -0.04878 0.14467 -0.04513 0.14213 -0.04322 0.13866 C -0.03177 0.11713 -0.04392 0.13518 -0.03611 0.11667 C -0.03506 0.11412 -0.03263 0.11204 -0.03142 0.10949 C -0.02656 0.09815 -0.02743 0.09074 -0.01944 0.08264 C -0.01354 0.06713 -0.00607 0.06042 0.00434 0.04629 C 0.00625 0.04375 0.01077 0.04629 0.01389 0.04629 " pathEditMode="relative" rAng="0" ptsTypes="ffffffffffffffffffffffffffffffffffffffffffffffffffffffffffffffffffffffffffffffffffffffffffffffffffffffffA">
                                      <p:cBhvr>
                                        <p:cTn id="43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00" y="19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95600"/>
            <a:ext cx="8229600" cy="1981200"/>
          </a:xfrm>
        </p:spPr>
        <p:txBody>
          <a:bodyPr>
            <a:normAutofit fontScale="90000"/>
          </a:bodyPr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6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 শিরোনাম  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6600" dirty="0" smtClean="0">
                <a:latin typeface="NikoshBAN" pitchFamily="2" charset="0"/>
                <a:cs typeface="NikoshBAN" pitchFamily="2" charset="0"/>
              </a:rPr>
            </a:b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পদার্থের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6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গঠন</a:t>
            </a:r>
            <a:r>
              <a:rPr lang="en-US" sz="6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/ </a:t>
            </a:r>
            <a:r>
              <a:rPr lang="en-US" sz="6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রাসায়নিক</a:t>
            </a:r>
            <a:r>
              <a:rPr lang="en-US" sz="6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বন্ধন</a:t>
            </a:r>
            <a:endParaRPr lang="en-US" sz="66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76200"/>
            <a:ext cx="2057400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4" name="Group 3"/>
          <p:cNvGrpSpPr/>
          <p:nvPr/>
        </p:nvGrpSpPr>
        <p:grpSpPr>
          <a:xfrm>
            <a:off x="533400" y="381000"/>
            <a:ext cx="914400" cy="804672"/>
            <a:chOff x="7391400" y="533400"/>
            <a:chExt cx="914400" cy="804672"/>
          </a:xfrm>
        </p:grpSpPr>
        <p:sp>
          <p:nvSpPr>
            <p:cNvPr id="5" name="Flowchart: Punched Tape 4"/>
            <p:cNvSpPr/>
            <p:nvPr/>
          </p:nvSpPr>
          <p:spPr>
            <a:xfrm>
              <a:off x="7391400" y="533400"/>
              <a:ext cx="914400" cy="804672"/>
            </a:xfrm>
            <a:prstGeom prst="flowChartPunchedTap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7772400" y="685800"/>
              <a:ext cx="228600" cy="457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রাসায়নিক</a:t>
            </a:r>
            <a:r>
              <a:rPr lang="en-US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বন্ধন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কিভাবে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পরমানু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বন্ধন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তৈরি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None/>
            </a:pPr>
            <a:r>
              <a:rPr lang="en-US" dirty="0">
                <a:latin typeface="NikoshBAN" pitchFamily="2" charset="0"/>
                <a:cs typeface="NikoshBAN" pitchFamily="2" charset="0"/>
              </a:rPr>
              <a:t>	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পরমানু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নবেল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গ্যাসের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কাঠামো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আর্জন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চায়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যোজনি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স্তরের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ইলেক্ট্রন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ত্যাগ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গ্রহন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এব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;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শেয়ার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ডুয়েট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অ্কটেট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কাঠামো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অর্জ্জন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 aka: “being happy”</a:t>
            </a:r>
          </a:p>
          <a:p>
            <a:pPr>
              <a:buFont typeface="Wingdings" pitchFamily="2" charset="2"/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ভাবে</a:t>
            </a:r>
            <a:r>
              <a:rPr lang="en-US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মৌল</a:t>
            </a:r>
            <a:r>
              <a:rPr lang="en-US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/ </a:t>
            </a:r>
            <a:r>
              <a:rPr lang="en-US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পরমানু</a:t>
            </a:r>
            <a:r>
              <a:rPr lang="en-US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নবেল</a:t>
            </a:r>
            <a:r>
              <a:rPr lang="en-US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গ্যাসের</a:t>
            </a:r>
            <a:r>
              <a:rPr lang="en-US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ইলেক্ট্রনীয়</a:t>
            </a:r>
            <a:r>
              <a:rPr lang="en-US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কাঠামো</a:t>
            </a:r>
            <a:r>
              <a:rPr lang="en-US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অর্জ্জন</a:t>
            </a:r>
            <a:r>
              <a:rPr lang="en-US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>
              <a:buFont typeface="Wingdings" pitchFamily="2" charset="2"/>
              <a:buNone/>
            </a:pPr>
            <a:r>
              <a:rPr lang="en-US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ex</a:t>
            </a:r>
            <a:r>
              <a:rPr lang="en-US" b="1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. </a:t>
            </a:r>
            <a:r>
              <a:rPr lang="en-US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Group VIII /18</a:t>
            </a:r>
            <a:r>
              <a:rPr lang="en-US" b="1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: He, Ne, </a:t>
            </a:r>
            <a:r>
              <a:rPr lang="en-US" b="1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Ar</a:t>
            </a:r>
            <a:endParaRPr lang="en-US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391400" y="533400"/>
            <a:ext cx="914400" cy="804672"/>
            <a:chOff x="7391400" y="533400"/>
            <a:chExt cx="914400" cy="804672"/>
          </a:xfrm>
        </p:grpSpPr>
        <p:sp>
          <p:nvSpPr>
            <p:cNvPr id="4" name="Flowchart: Punched Tape 3"/>
            <p:cNvSpPr/>
            <p:nvPr/>
          </p:nvSpPr>
          <p:spPr>
            <a:xfrm>
              <a:off x="7391400" y="533400"/>
              <a:ext cx="914400" cy="804672"/>
            </a:xfrm>
            <a:prstGeom prst="flowChartPunchedTap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7772400" y="685800"/>
              <a:ext cx="228600" cy="457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8938"/>
            <a:ext cx="6007100" cy="822325"/>
          </a:xfrm>
          <a:noFill/>
          <a:ln>
            <a:noFill/>
          </a:ln>
        </p:spPr>
        <p:txBody>
          <a:bodyPr wrap="square" lIns="66675" tIns="33338" rIns="66675" bIns="33338"/>
          <a:lstStyle/>
          <a:p>
            <a:pPr algn="ctr" defTabSz="473075"/>
            <a:r>
              <a:rPr lang="en-US" sz="4800" dirty="0" err="1" smtClean="0">
                <a:solidFill>
                  <a:srgbClr val="500093"/>
                </a:solidFill>
                <a:latin typeface="NikoshBAN" pitchFamily="2" charset="0"/>
                <a:cs typeface="NikoshBAN" pitchFamily="2" charset="0"/>
              </a:rPr>
              <a:t>যোজনী</a:t>
            </a:r>
            <a:r>
              <a:rPr lang="en-US" sz="4800" dirty="0" smtClean="0">
                <a:solidFill>
                  <a:srgbClr val="50009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500093"/>
                </a:solidFill>
                <a:latin typeface="NikoshBAN" pitchFamily="2" charset="0"/>
                <a:cs typeface="NikoshBAN" pitchFamily="2" charset="0"/>
              </a:rPr>
              <a:t>ইলেক্ট্রন</a:t>
            </a:r>
            <a:r>
              <a:rPr lang="en-US" sz="4800" dirty="0" smtClean="0">
                <a:solidFill>
                  <a:srgbClr val="500093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800" dirty="0">
              <a:solidFill>
                <a:srgbClr val="500093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0AC49-7A48-46C1-8524-703E54383AC4}" type="slidenum">
              <a:rPr lang="en-US"/>
              <a:pPr/>
              <a:t>8</a:t>
            </a:fld>
            <a:endParaRPr lang="en-US"/>
          </a:p>
        </p:txBody>
      </p:sp>
      <p:pic>
        <p:nvPicPr>
          <p:cNvPr id="22531" name="Picture 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163" y="1341438"/>
            <a:ext cx="1120775" cy="146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2" name="Picture 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8763" y="808038"/>
            <a:ext cx="1120775" cy="146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3" name="Picture 5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163" y="2932113"/>
            <a:ext cx="1120775" cy="146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4" name="Picture 6"/>
          <p:cNvPicPr>
            <a:picLocks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325563" y="2932113"/>
            <a:ext cx="1120775" cy="146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5" name="Picture 7"/>
          <p:cNvPicPr>
            <a:picLocks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620963" y="2932113"/>
            <a:ext cx="1120775" cy="146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6" name="Picture 8"/>
          <p:cNvPicPr>
            <a:picLocks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840163" y="2932113"/>
            <a:ext cx="1120775" cy="146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7" name="Picture 9"/>
          <p:cNvPicPr>
            <a:picLocks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068888" y="2932113"/>
            <a:ext cx="1266825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8" name="Picture 10"/>
          <p:cNvPicPr>
            <a:picLocks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440488" y="2932113"/>
            <a:ext cx="1266825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9" name="Picture 11"/>
          <p:cNvPicPr>
            <a:picLocks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812088" y="2932113"/>
            <a:ext cx="1266825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441325" y="776288"/>
            <a:ext cx="638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1A</a:t>
            </a:r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1584325" y="2452688"/>
            <a:ext cx="638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2A</a:t>
            </a:r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2879725" y="2452688"/>
            <a:ext cx="638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3A</a:t>
            </a:r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4022725" y="2452688"/>
            <a:ext cx="638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4A</a:t>
            </a:r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5241925" y="2452688"/>
            <a:ext cx="638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5A</a:t>
            </a:r>
          </a:p>
        </p:txBody>
      </p:sp>
      <p:sp>
        <p:nvSpPr>
          <p:cNvPr id="22545" name="Rectangle 17"/>
          <p:cNvSpPr>
            <a:spLocks noChangeArrowheads="1"/>
          </p:cNvSpPr>
          <p:nvPr/>
        </p:nvSpPr>
        <p:spPr bwMode="auto">
          <a:xfrm>
            <a:off x="6537325" y="2452688"/>
            <a:ext cx="638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6A</a:t>
            </a:r>
          </a:p>
        </p:txBody>
      </p:sp>
      <p:sp>
        <p:nvSpPr>
          <p:cNvPr id="22546" name="Rectangle 18"/>
          <p:cNvSpPr>
            <a:spLocks noChangeArrowheads="1"/>
          </p:cNvSpPr>
          <p:nvPr/>
        </p:nvSpPr>
        <p:spPr bwMode="auto">
          <a:xfrm>
            <a:off x="8061325" y="2452688"/>
            <a:ext cx="638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7A</a:t>
            </a:r>
          </a:p>
        </p:txBody>
      </p:sp>
      <p:sp>
        <p:nvSpPr>
          <p:cNvPr id="22547" name="Rectangle 19"/>
          <p:cNvSpPr>
            <a:spLocks noChangeArrowheads="1"/>
          </p:cNvSpPr>
          <p:nvPr/>
        </p:nvSpPr>
        <p:spPr bwMode="auto">
          <a:xfrm>
            <a:off x="8137525" y="242888"/>
            <a:ext cx="638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8A</a:t>
            </a:r>
          </a:p>
        </p:txBody>
      </p:sp>
      <p:sp>
        <p:nvSpPr>
          <p:cNvPr id="22548" name="Rectangle 20"/>
          <p:cNvSpPr>
            <a:spLocks noChangeArrowheads="1"/>
          </p:cNvSpPr>
          <p:nvPr/>
        </p:nvSpPr>
        <p:spPr bwMode="auto">
          <a:xfrm>
            <a:off x="1279525" y="4800600"/>
            <a:ext cx="7026275" cy="563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36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যোজনী</a:t>
            </a:r>
            <a:r>
              <a:rPr lang="en-US" sz="36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ইলেক্ট্রন</a:t>
            </a:r>
            <a:r>
              <a:rPr lang="en-US" sz="36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গ্রুপ</a:t>
            </a:r>
            <a:r>
              <a:rPr lang="en-US" sz="36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নির্দশ</a:t>
            </a:r>
            <a:r>
              <a:rPr lang="en-US" sz="36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করে</a:t>
            </a:r>
            <a:endParaRPr lang="en-US" sz="3600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ctr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বন্ধনের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আয়নিক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বন্ধন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সমযোজী</a:t>
            </a:r>
            <a:r>
              <a:rPr lang="en-US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বন্ধন</a:t>
            </a:r>
            <a:endParaRPr lang="en-US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ধাতব</a:t>
            </a:r>
            <a:r>
              <a:rPr lang="en-US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বন্ধন</a:t>
            </a:r>
            <a:r>
              <a:rPr lang="en-US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হাড্রোজেন</a:t>
            </a:r>
            <a:r>
              <a:rPr lang="en-US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বন্ধন</a:t>
            </a:r>
            <a:endParaRPr lang="en-US" b="1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ভ্যান্ডারওয়ালস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বন্ধন</a:t>
            </a:r>
            <a:endParaRPr lang="en-US" dirty="0" smtClean="0">
              <a:solidFill>
                <a:schemeClr val="accent1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2" descr="C:\Users\hp\Downloads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1600200"/>
            <a:ext cx="2057400" cy="1447800"/>
          </a:xfrm>
          <a:prstGeom prst="rect">
            <a:avLst/>
          </a:prstGeom>
          <a:noFill/>
        </p:spPr>
      </p:pic>
      <p:pic>
        <p:nvPicPr>
          <p:cNvPr id="5" name="Picture 3" descr="C:\Users\hp\Downloads\images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05475" y="1524000"/>
            <a:ext cx="1838325" cy="1594232"/>
          </a:xfrm>
          <a:prstGeom prst="rect">
            <a:avLst/>
          </a:prstGeom>
          <a:noFill/>
        </p:spPr>
      </p:pic>
      <p:pic>
        <p:nvPicPr>
          <p:cNvPr id="6" name="Picture 4" descr="C:\Users\hp\Downloads\images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3343275"/>
            <a:ext cx="2143125" cy="2143125"/>
          </a:xfrm>
          <a:prstGeom prst="rect">
            <a:avLst/>
          </a:prstGeom>
          <a:noFill/>
        </p:spPr>
      </p:pic>
      <p:grpSp>
        <p:nvGrpSpPr>
          <p:cNvPr id="7" name="Group 6"/>
          <p:cNvGrpSpPr/>
          <p:nvPr/>
        </p:nvGrpSpPr>
        <p:grpSpPr>
          <a:xfrm>
            <a:off x="5791200" y="3614928"/>
            <a:ext cx="1828800" cy="1642872"/>
            <a:chOff x="7467600" y="533400"/>
            <a:chExt cx="914400" cy="804672"/>
          </a:xfrm>
        </p:grpSpPr>
        <p:sp>
          <p:nvSpPr>
            <p:cNvPr id="8" name="Flowchart: Punched Tape 7"/>
            <p:cNvSpPr/>
            <p:nvPr/>
          </p:nvSpPr>
          <p:spPr>
            <a:xfrm>
              <a:off x="7467600" y="533400"/>
              <a:ext cx="914400" cy="804672"/>
            </a:xfrm>
            <a:prstGeom prst="flowChartPunchedTap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7772400" y="685800"/>
              <a:ext cx="228600" cy="457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1019</TotalTime>
  <Words>532</Words>
  <Application>Microsoft Office PowerPoint</Application>
  <PresentationFormat>On-screen Show (4:3)</PresentationFormat>
  <Paragraphs>217</Paragraphs>
  <Slides>23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Flow</vt:lpstr>
      <vt:lpstr>ISIS/Draw Sketch</vt:lpstr>
      <vt:lpstr>PowerPoint Presentation</vt:lpstr>
      <vt:lpstr>PowerPoint Presentation</vt:lpstr>
      <vt:lpstr>PowerPoint Presentation</vt:lpstr>
      <vt:lpstr>শিখনফল</vt:lpstr>
      <vt:lpstr>PowerPoint Presentation</vt:lpstr>
      <vt:lpstr> পাঠ শিরোনাম   পদার্থের গঠন / রাসায়নিক বন্ধন</vt:lpstr>
      <vt:lpstr>  রাসায়নিক বন্ধন</vt:lpstr>
      <vt:lpstr>যোজনী ইলেক্ট্রন </vt:lpstr>
      <vt:lpstr>বন্ধনের প্রকার </vt:lpstr>
      <vt:lpstr>আয়নিক বন্ধন</vt:lpstr>
      <vt:lpstr>সমযোজী বন্ধন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User</cp:lastModifiedBy>
  <cp:revision>188</cp:revision>
  <dcterms:created xsi:type="dcterms:W3CDTF">2006-08-16T00:00:00Z</dcterms:created>
  <dcterms:modified xsi:type="dcterms:W3CDTF">2013-04-17T14:34:55Z</dcterms:modified>
</cp:coreProperties>
</file>